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  <p:sldMasterId id="2147483876" r:id="rId2"/>
    <p:sldMasterId id="2147483888" r:id="rId3"/>
    <p:sldMasterId id="2147483896" r:id="rId4"/>
  </p:sldMasterIdLst>
  <p:notesMasterIdLst>
    <p:notesMasterId r:id="rId29"/>
  </p:notesMasterIdLst>
  <p:sldIdLst>
    <p:sldId id="330" r:id="rId5"/>
    <p:sldId id="314" r:id="rId6"/>
    <p:sldId id="315" r:id="rId7"/>
    <p:sldId id="316" r:id="rId8"/>
    <p:sldId id="317" r:id="rId9"/>
    <p:sldId id="318" r:id="rId10"/>
    <p:sldId id="331" r:id="rId11"/>
    <p:sldId id="332" r:id="rId12"/>
    <p:sldId id="319" r:id="rId13"/>
    <p:sldId id="346" r:id="rId14"/>
    <p:sldId id="347" r:id="rId15"/>
    <p:sldId id="320" r:id="rId16"/>
    <p:sldId id="333" r:id="rId17"/>
    <p:sldId id="334" r:id="rId18"/>
    <p:sldId id="335" r:id="rId19"/>
    <p:sldId id="344" r:id="rId20"/>
    <p:sldId id="340" r:id="rId21"/>
    <p:sldId id="336" r:id="rId22"/>
    <p:sldId id="345" r:id="rId23"/>
    <p:sldId id="341" r:id="rId24"/>
    <p:sldId id="337" r:id="rId25"/>
    <p:sldId id="342" r:id="rId26"/>
    <p:sldId id="338" r:id="rId27"/>
    <p:sldId id="343" r:id="rId28"/>
  </p:sldIdLst>
  <p:sldSz cx="9144000" cy="6858000" type="screen4x3"/>
  <p:notesSz cx="6858000" cy="9144000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" pitchFamily="34" charset="0"/>
        <a:ea typeface="ヒラギノ角ゴ ProN W3"/>
        <a:cs typeface="ヒラギノ角ゴ ProN W3"/>
      </a:defRPr>
    </a:lvl1pPr>
    <a:lvl2pPr marL="455613" indent="1588" algn="l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" pitchFamily="34" charset="0"/>
        <a:ea typeface="ヒラギノ角ゴ ProN W3"/>
        <a:cs typeface="ヒラギノ角ゴ ProN W3"/>
      </a:defRPr>
    </a:lvl2pPr>
    <a:lvl3pPr marL="912813" indent="1588" algn="l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" pitchFamily="34" charset="0"/>
        <a:ea typeface="ヒラギノ角ゴ ProN W3"/>
        <a:cs typeface="ヒラギノ角ゴ ProN W3"/>
      </a:defRPr>
    </a:lvl3pPr>
    <a:lvl4pPr marL="1370013" indent="1588" algn="l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" pitchFamily="34" charset="0"/>
        <a:ea typeface="ヒラギノ角ゴ ProN W3"/>
        <a:cs typeface="ヒラギノ角ゴ ProN W3"/>
      </a:defRPr>
    </a:lvl4pPr>
    <a:lvl5pPr marL="1827213" indent="1588" algn="l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" pitchFamily="34" charset="0"/>
        <a:ea typeface="ヒラギノ角ゴ ProN W3"/>
        <a:cs typeface="ヒラギノ角ゴ ProN W3"/>
      </a:defRPr>
    </a:lvl5pPr>
    <a:lvl6pPr marL="2286000" algn="l" defTabSz="914400" rtl="0" eaLnBrk="1" latinLnBrk="0" hangingPunct="1">
      <a:defRPr sz="4400" kern="1200">
        <a:solidFill>
          <a:schemeClr val="tx1"/>
        </a:solidFill>
        <a:latin typeface="Arial" pitchFamily="34" charset="0"/>
        <a:ea typeface="ヒラギノ角ゴ ProN W3"/>
        <a:cs typeface="ヒラギノ角ゴ ProN W3"/>
      </a:defRPr>
    </a:lvl6pPr>
    <a:lvl7pPr marL="2743200" algn="l" defTabSz="914400" rtl="0" eaLnBrk="1" latinLnBrk="0" hangingPunct="1">
      <a:defRPr sz="4400" kern="1200">
        <a:solidFill>
          <a:schemeClr val="tx1"/>
        </a:solidFill>
        <a:latin typeface="Arial" pitchFamily="34" charset="0"/>
        <a:ea typeface="ヒラギノ角ゴ ProN W3"/>
        <a:cs typeface="ヒラギノ角ゴ ProN W3"/>
      </a:defRPr>
    </a:lvl7pPr>
    <a:lvl8pPr marL="3200400" algn="l" defTabSz="914400" rtl="0" eaLnBrk="1" latinLnBrk="0" hangingPunct="1">
      <a:defRPr sz="4400" kern="1200">
        <a:solidFill>
          <a:schemeClr val="tx1"/>
        </a:solidFill>
        <a:latin typeface="Arial" pitchFamily="34" charset="0"/>
        <a:ea typeface="ヒラギノ角ゴ ProN W3"/>
        <a:cs typeface="ヒラギノ角ゴ ProN W3"/>
      </a:defRPr>
    </a:lvl8pPr>
    <a:lvl9pPr marL="3657600" algn="l" defTabSz="914400" rtl="0" eaLnBrk="1" latinLnBrk="0" hangingPunct="1">
      <a:defRPr sz="4400" kern="1200">
        <a:solidFill>
          <a:schemeClr val="tx1"/>
        </a:solidFill>
        <a:latin typeface="Arial" pitchFamily="34" charset="0"/>
        <a:ea typeface="ヒラギノ角ゴ ProN W3"/>
        <a:cs typeface="ヒラギノ角ゴ ProN W3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B2B2B2"/>
    <a:srgbClr val="969696"/>
    <a:srgbClr val="EAEAE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61" autoAdjust="0"/>
  </p:normalViewPr>
  <p:slideViewPr>
    <p:cSldViewPr>
      <p:cViewPr>
        <p:scale>
          <a:sx n="74" d="100"/>
          <a:sy n="74" d="100"/>
        </p:scale>
        <p:origin x="-1044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fld id="{2CA72088-5B02-40F2-88C6-F7D5DADE04EC}" type="datetimeFigureOut">
              <a:rPr lang="it-IT"/>
              <a:pPr>
                <a:defRPr/>
              </a:pPr>
              <a:t>28/01/2014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t-IT" noProof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noProof="0" smtClean="0"/>
              <a:t>Fare clic per modificare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  <a:endParaRPr lang="it-IT" noProof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fld id="{CA98851A-3C7F-4B35-A33A-5A477B02B8DB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354" y="2130848"/>
            <a:ext cx="7773293" cy="1470049"/>
          </a:xfrm>
          <a:prstGeom prst="rect">
            <a:avLst/>
          </a:prstGeom>
        </p:spPr>
        <p:txBody>
          <a:bodyPr vert="horz" lIns="64274" tIns="32137" rIns="64274" bIns="32137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824" y="3886652"/>
            <a:ext cx="6400354" cy="1752451"/>
          </a:xfrm>
          <a:prstGeom prst="rect">
            <a:avLst/>
          </a:prstGeom>
        </p:spPr>
        <p:txBody>
          <a:bodyPr vert="horz" lIns="64274" tIns="32137" rIns="64274" bIns="32137"/>
          <a:lstStyle>
            <a:lvl1pPr marL="0" indent="0" algn="ctr">
              <a:buNone/>
              <a:defRPr/>
            </a:lvl1pPr>
            <a:lvl2pPr marL="321374" indent="0" algn="ctr">
              <a:buNone/>
              <a:defRPr/>
            </a:lvl2pPr>
            <a:lvl3pPr marL="642750" indent="0" algn="ctr">
              <a:buNone/>
              <a:defRPr/>
            </a:lvl3pPr>
            <a:lvl4pPr marL="964124" indent="0" algn="ctr">
              <a:buNone/>
              <a:defRPr/>
            </a:lvl4pPr>
            <a:lvl5pPr marL="1285500" indent="0" algn="ctr">
              <a:buNone/>
              <a:defRPr/>
            </a:lvl5pPr>
            <a:lvl6pPr marL="1606877" indent="0" algn="ctr">
              <a:buNone/>
              <a:defRPr/>
            </a:lvl6pPr>
            <a:lvl7pPr marL="1928250" indent="0" algn="ctr">
              <a:buNone/>
              <a:defRPr/>
            </a:lvl7pPr>
            <a:lvl8pPr marL="2249626" indent="0" algn="ctr">
              <a:buNone/>
              <a:defRPr/>
            </a:lvl8pPr>
            <a:lvl9pPr marL="2571001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647" y="274588"/>
            <a:ext cx="8228707" cy="1143000"/>
          </a:xfrm>
          <a:prstGeom prst="rect">
            <a:avLst/>
          </a:prstGeom>
        </p:spPr>
        <p:txBody>
          <a:bodyPr vert="horz" lIns="64274" tIns="32137" rIns="64274" bIns="32137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647" y="1600652"/>
            <a:ext cx="8228707" cy="4525119"/>
          </a:xfrm>
          <a:prstGeom prst="rect">
            <a:avLst/>
          </a:prstGeom>
        </p:spPr>
        <p:txBody>
          <a:bodyPr vert="eaVert" lIns="64274" tIns="32137" rIns="64274" bIns="32137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177" y="274588"/>
            <a:ext cx="2057176" cy="5851178"/>
          </a:xfrm>
          <a:prstGeom prst="rect">
            <a:avLst/>
          </a:prstGeom>
        </p:spPr>
        <p:txBody>
          <a:bodyPr vert="eaVert" lIns="64274" tIns="32137" rIns="64274" bIns="32137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647" y="274588"/>
            <a:ext cx="6064374" cy="5851178"/>
          </a:xfrm>
          <a:prstGeom prst="rect">
            <a:avLst/>
          </a:prstGeom>
        </p:spPr>
        <p:txBody>
          <a:bodyPr vert="eaVert" lIns="64274" tIns="32137" rIns="64274" bIns="32137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354" y="2130848"/>
            <a:ext cx="7773293" cy="1470049"/>
          </a:xfrm>
          <a:prstGeom prst="rect">
            <a:avLst/>
          </a:prstGeom>
        </p:spPr>
        <p:txBody>
          <a:bodyPr vert="horz" lIns="64274" tIns="32137" rIns="64274" bIns="32137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824" y="3886652"/>
            <a:ext cx="6400354" cy="1752451"/>
          </a:xfrm>
          <a:prstGeom prst="rect">
            <a:avLst/>
          </a:prstGeom>
        </p:spPr>
        <p:txBody>
          <a:bodyPr vert="horz" lIns="64274" tIns="32137" rIns="64274" bIns="32137"/>
          <a:lstStyle>
            <a:lvl1pPr marL="0" indent="0" algn="ctr">
              <a:buNone/>
              <a:defRPr/>
            </a:lvl1pPr>
            <a:lvl2pPr marL="321374" indent="0" algn="ctr">
              <a:buNone/>
              <a:defRPr/>
            </a:lvl2pPr>
            <a:lvl3pPr marL="642750" indent="0" algn="ctr">
              <a:buNone/>
              <a:defRPr/>
            </a:lvl3pPr>
            <a:lvl4pPr marL="964124" indent="0" algn="ctr">
              <a:buNone/>
              <a:defRPr/>
            </a:lvl4pPr>
            <a:lvl5pPr marL="1285500" indent="0" algn="ctr">
              <a:buNone/>
              <a:defRPr/>
            </a:lvl5pPr>
            <a:lvl6pPr marL="1606877" indent="0" algn="ctr">
              <a:buNone/>
              <a:defRPr/>
            </a:lvl6pPr>
            <a:lvl7pPr marL="1928250" indent="0" algn="ctr">
              <a:buNone/>
              <a:defRPr/>
            </a:lvl7pPr>
            <a:lvl8pPr marL="2249626" indent="0" algn="ctr">
              <a:buNone/>
              <a:defRPr/>
            </a:lvl8pPr>
            <a:lvl9pPr marL="2571001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647" y="274588"/>
            <a:ext cx="8228707" cy="1143000"/>
          </a:xfrm>
          <a:prstGeom prst="rect">
            <a:avLst/>
          </a:prstGeom>
        </p:spPr>
        <p:txBody>
          <a:bodyPr vert="horz" lIns="64274" tIns="32137" rIns="64274" bIns="32137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647" y="1600652"/>
            <a:ext cx="8228707" cy="4525119"/>
          </a:xfrm>
          <a:prstGeom prst="rect">
            <a:avLst/>
          </a:prstGeom>
        </p:spPr>
        <p:txBody>
          <a:bodyPr vert="horz" lIns="64274" tIns="32137" rIns="64274" bIns="32137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189" y="4406802"/>
            <a:ext cx="7772176" cy="1361777"/>
          </a:xfrm>
          <a:prstGeom prst="rect">
            <a:avLst/>
          </a:prstGeom>
        </p:spPr>
        <p:txBody>
          <a:bodyPr vert="horz" lIns="64274" tIns="32137" rIns="64274" bIns="32137" anchor="t"/>
          <a:lstStyle>
            <a:lvl1pPr algn="l">
              <a:defRPr sz="2800" b="1" cap="all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189" y="2906613"/>
            <a:ext cx="7772176" cy="1500188"/>
          </a:xfrm>
          <a:prstGeom prst="rect">
            <a:avLst/>
          </a:prstGeom>
        </p:spPr>
        <p:txBody>
          <a:bodyPr vert="horz" lIns="64274" tIns="32137" rIns="64274" bIns="32137" anchor="b"/>
          <a:lstStyle>
            <a:lvl1pPr marL="0" indent="0">
              <a:buNone/>
              <a:defRPr sz="1400"/>
            </a:lvl1pPr>
            <a:lvl2pPr marL="321374" indent="0">
              <a:buNone/>
              <a:defRPr sz="1300"/>
            </a:lvl2pPr>
            <a:lvl3pPr marL="642750" indent="0">
              <a:buNone/>
              <a:defRPr sz="1100"/>
            </a:lvl3pPr>
            <a:lvl4pPr marL="964124" indent="0">
              <a:buNone/>
              <a:defRPr sz="1000"/>
            </a:lvl4pPr>
            <a:lvl5pPr marL="1285500" indent="0">
              <a:buNone/>
              <a:defRPr sz="1000"/>
            </a:lvl5pPr>
            <a:lvl6pPr marL="1606877" indent="0">
              <a:buNone/>
              <a:defRPr sz="1000"/>
            </a:lvl6pPr>
            <a:lvl7pPr marL="1928250" indent="0">
              <a:buNone/>
              <a:defRPr sz="1000"/>
            </a:lvl7pPr>
            <a:lvl8pPr marL="2249626" indent="0">
              <a:buNone/>
              <a:defRPr sz="1000"/>
            </a:lvl8pPr>
            <a:lvl9pPr marL="2571001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647" y="274588"/>
            <a:ext cx="8228707" cy="1143000"/>
          </a:xfrm>
          <a:prstGeom prst="rect">
            <a:avLst/>
          </a:prstGeom>
        </p:spPr>
        <p:txBody>
          <a:bodyPr vert="horz" lIns="64274" tIns="32137" rIns="64274" bIns="32137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648" y="1600652"/>
            <a:ext cx="4060775" cy="4525119"/>
          </a:xfrm>
          <a:prstGeom prst="rect">
            <a:avLst/>
          </a:prstGeom>
        </p:spPr>
        <p:txBody>
          <a:bodyPr vert="horz" lIns="64274" tIns="32137" rIns="64274" bIns="32137"/>
          <a:lstStyle>
            <a:lvl1pPr>
              <a:defRPr sz="2000"/>
            </a:lvl1pPr>
            <a:lvl2pPr>
              <a:defRPr sz="17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25579" y="1600652"/>
            <a:ext cx="4060775" cy="4525119"/>
          </a:xfrm>
          <a:prstGeom prst="rect">
            <a:avLst/>
          </a:prstGeom>
        </p:spPr>
        <p:txBody>
          <a:bodyPr vert="horz" lIns="64274" tIns="32137" rIns="64274" bIns="32137"/>
          <a:lstStyle>
            <a:lvl1pPr>
              <a:defRPr sz="2000"/>
            </a:lvl1pPr>
            <a:lvl2pPr>
              <a:defRPr sz="17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647" y="274588"/>
            <a:ext cx="8228707" cy="1143000"/>
          </a:xfrm>
          <a:prstGeom prst="rect">
            <a:avLst/>
          </a:prstGeom>
        </p:spPr>
        <p:txBody>
          <a:bodyPr vert="horz" lIns="64274" tIns="32137" rIns="64274" bIns="32137"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647" y="1534791"/>
            <a:ext cx="4039568" cy="639589"/>
          </a:xfrm>
          <a:prstGeom prst="rect">
            <a:avLst/>
          </a:prstGeom>
        </p:spPr>
        <p:txBody>
          <a:bodyPr vert="horz" lIns="64274" tIns="32137" rIns="64274" bIns="32137" anchor="b"/>
          <a:lstStyle>
            <a:lvl1pPr marL="0" indent="0">
              <a:buNone/>
              <a:defRPr sz="1700" b="1"/>
            </a:lvl1pPr>
            <a:lvl2pPr marL="321374" indent="0">
              <a:buNone/>
              <a:defRPr sz="1400" b="1"/>
            </a:lvl2pPr>
            <a:lvl3pPr marL="642750" indent="0">
              <a:buNone/>
              <a:defRPr sz="1300" b="1"/>
            </a:lvl3pPr>
            <a:lvl4pPr marL="964124" indent="0">
              <a:buNone/>
              <a:defRPr sz="1100" b="1"/>
            </a:lvl4pPr>
            <a:lvl5pPr marL="1285500" indent="0">
              <a:buNone/>
              <a:defRPr sz="1100" b="1"/>
            </a:lvl5pPr>
            <a:lvl6pPr marL="1606877" indent="0">
              <a:buNone/>
              <a:defRPr sz="1100" b="1"/>
            </a:lvl6pPr>
            <a:lvl7pPr marL="1928250" indent="0">
              <a:buNone/>
              <a:defRPr sz="1100" b="1"/>
            </a:lvl7pPr>
            <a:lvl8pPr marL="2249626" indent="0">
              <a:buNone/>
              <a:defRPr sz="1100" b="1"/>
            </a:lvl8pPr>
            <a:lvl9pPr marL="2571001" indent="0">
              <a:buNone/>
              <a:defRPr sz="11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647" y="2174379"/>
            <a:ext cx="4039568" cy="3951387"/>
          </a:xfrm>
          <a:prstGeom prst="rect">
            <a:avLst/>
          </a:prstGeom>
        </p:spPr>
        <p:txBody>
          <a:bodyPr vert="horz" lIns="64274" tIns="32137" rIns="64274" bIns="32137"/>
          <a:lstStyle>
            <a:lvl1pPr>
              <a:defRPr sz="1700"/>
            </a:lvl1pPr>
            <a:lvl2pPr>
              <a:defRPr sz="1400"/>
            </a:lvl2pPr>
            <a:lvl3pPr>
              <a:defRPr sz="13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4555" y="1534791"/>
            <a:ext cx="4041799" cy="639589"/>
          </a:xfrm>
          <a:prstGeom prst="rect">
            <a:avLst/>
          </a:prstGeom>
        </p:spPr>
        <p:txBody>
          <a:bodyPr vert="horz" lIns="64274" tIns="32137" rIns="64274" bIns="32137" anchor="b"/>
          <a:lstStyle>
            <a:lvl1pPr marL="0" indent="0">
              <a:buNone/>
              <a:defRPr sz="1700" b="1"/>
            </a:lvl1pPr>
            <a:lvl2pPr marL="321374" indent="0">
              <a:buNone/>
              <a:defRPr sz="1400" b="1"/>
            </a:lvl2pPr>
            <a:lvl3pPr marL="642750" indent="0">
              <a:buNone/>
              <a:defRPr sz="1300" b="1"/>
            </a:lvl3pPr>
            <a:lvl4pPr marL="964124" indent="0">
              <a:buNone/>
              <a:defRPr sz="1100" b="1"/>
            </a:lvl4pPr>
            <a:lvl5pPr marL="1285500" indent="0">
              <a:buNone/>
              <a:defRPr sz="1100" b="1"/>
            </a:lvl5pPr>
            <a:lvl6pPr marL="1606877" indent="0">
              <a:buNone/>
              <a:defRPr sz="1100" b="1"/>
            </a:lvl6pPr>
            <a:lvl7pPr marL="1928250" indent="0">
              <a:buNone/>
              <a:defRPr sz="1100" b="1"/>
            </a:lvl7pPr>
            <a:lvl8pPr marL="2249626" indent="0">
              <a:buNone/>
              <a:defRPr sz="1100" b="1"/>
            </a:lvl8pPr>
            <a:lvl9pPr marL="2571001" indent="0">
              <a:buNone/>
              <a:defRPr sz="11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4555" y="2174379"/>
            <a:ext cx="4041799" cy="3951387"/>
          </a:xfrm>
          <a:prstGeom prst="rect">
            <a:avLst/>
          </a:prstGeom>
        </p:spPr>
        <p:txBody>
          <a:bodyPr vert="horz" lIns="64274" tIns="32137" rIns="64274" bIns="32137"/>
          <a:lstStyle>
            <a:lvl1pPr>
              <a:defRPr sz="1700"/>
            </a:lvl1pPr>
            <a:lvl2pPr>
              <a:defRPr sz="1400"/>
            </a:lvl2pPr>
            <a:lvl3pPr>
              <a:defRPr sz="13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647" y="274588"/>
            <a:ext cx="8228707" cy="1143000"/>
          </a:xfrm>
          <a:prstGeom prst="rect">
            <a:avLst/>
          </a:prstGeom>
        </p:spPr>
        <p:txBody>
          <a:bodyPr vert="horz" lIns="64274" tIns="32137" rIns="64274" bIns="32137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</p:spTree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652" y="273478"/>
            <a:ext cx="3008189" cy="1161975"/>
          </a:xfrm>
          <a:prstGeom prst="rect">
            <a:avLst/>
          </a:prstGeom>
        </p:spPr>
        <p:txBody>
          <a:bodyPr vert="horz" lIns="64274" tIns="32137" rIns="64274" bIns="32137" anchor="b"/>
          <a:lstStyle>
            <a:lvl1pPr algn="l">
              <a:defRPr sz="14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224" y="273473"/>
            <a:ext cx="5111130" cy="5852294"/>
          </a:xfrm>
          <a:prstGeom prst="rect">
            <a:avLst/>
          </a:prstGeom>
        </p:spPr>
        <p:txBody>
          <a:bodyPr vert="horz" lIns="64274" tIns="32137" rIns="64274" bIns="32137"/>
          <a:lstStyle>
            <a:lvl1pPr>
              <a:defRPr sz="2200"/>
            </a:lvl1pPr>
            <a:lvl2pPr>
              <a:defRPr sz="2000"/>
            </a:lvl2pPr>
            <a:lvl3pPr>
              <a:defRPr sz="17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652" y="1435448"/>
            <a:ext cx="3008189" cy="4690318"/>
          </a:xfrm>
          <a:prstGeom prst="rect">
            <a:avLst/>
          </a:prstGeom>
        </p:spPr>
        <p:txBody>
          <a:bodyPr vert="horz" lIns="64274" tIns="32137" rIns="64274" bIns="32137"/>
          <a:lstStyle>
            <a:lvl1pPr marL="0" indent="0">
              <a:buNone/>
              <a:defRPr sz="1000"/>
            </a:lvl1pPr>
            <a:lvl2pPr marL="321374" indent="0">
              <a:buNone/>
              <a:defRPr sz="800"/>
            </a:lvl2pPr>
            <a:lvl3pPr marL="642750" indent="0">
              <a:buNone/>
              <a:defRPr sz="700"/>
            </a:lvl3pPr>
            <a:lvl4pPr marL="964124" indent="0">
              <a:buNone/>
              <a:defRPr sz="600"/>
            </a:lvl4pPr>
            <a:lvl5pPr marL="1285500" indent="0">
              <a:buNone/>
              <a:defRPr sz="600"/>
            </a:lvl5pPr>
            <a:lvl6pPr marL="1606877" indent="0">
              <a:buNone/>
              <a:defRPr sz="600"/>
            </a:lvl6pPr>
            <a:lvl7pPr marL="1928250" indent="0">
              <a:buNone/>
              <a:defRPr sz="600"/>
            </a:lvl7pPr>
            <a:lvl8pPr marL="2249626" indent="0">
              <a:buNone/>
              <a:defRPr sz="600"/>
            </a:lvl8pPr>
            <a:lvl9pPr marL="2571001" indent="0">
              <a:buNone/>
              <a:defRPr sz="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647" y="274588"/>
            <a:ext cx="8228707" cy="1143000"/>
          </a:xfrm>
          <a:prstGeom prst="rect">
            <a:avLst/>
          </a:prstGeom>
        </p:spPr>
        <p:txBody>
          <a:bodyPr vert="horz" lIns="64274" tIns="32137" rIns="64274" bIns="32137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647" y="1600652"/>
            <a:ext cx="8228707" cy="4525119"/>
          </a:xfrm>
          <a:prstGeom prst="rect">
            <a:avLst/>
          </a:prstGeom>
        </p:spPr>
        <p:txBody>
          <a:bodyPr vert="horz" lIns="64274" tIns="32137" rIns="64274" bIns="32137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640" y="4800824"/>
            <a:ext cx="5486177" cy="567035"/>
          </a:xfrm>
          <a:prstGeom prst="rect">
            <a:avLst/>
          </a:prstGeom>
        </p:spPr>
        <p:txBody>
          <a:bodyPr vert="horz" lIns="64274" tIns="32137" rIns="64274" bIns="32137" anchor="b"/>
          <a:lstStyle>
            <a:lvl1pPr algn="l">
              <a:defRPr sz="14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640" y="612800"/>
            <a:ext cx="5486177" cy="4114354"/>
          </a:xfrm>
          <a:prstGeom prst="rect">
            <a:avLst/>
          </a:prstGeom>
        </p:spPr>
        <p:txBody>
          <a:bodyPr vert="horz" lIns="64274" tIns="32137" rIns="64274" bIns="32137"/>
          <a:lstStyle>
            <a:lvl1pPr marL="0" indent="0">
              <a:buNone/>
              <a:defRPr sz="2200"/>
            </a:lvl1pPr>
            <a:lvl2pPr marL="321374" indent="0">
              <a:buNone/>
              <a:defRPr sz="2000"/>
            </a:lvl2pPr>
            <a:lvl3pPr marL="642750" indent="0">
              <a:buNone/>
              <a:defRPr sz="1700"/>
            </a:lvl3pPr>
            <a:lvl4pPr marL="964124" indent="0">
              <a:buNone/>
              <a:defRPr sz="1400"/>
            </a:lvl4pPr>
            <a:lvl5pPr marL="1285500" indent="0">
              <a:buNone/>
              <a:defRPr sz="1400"/>
            </a:lvl5pPr>
            <a:lvl6pPr marL="1606877" indent="0">
              <a:buNone/>
              <a:defRPr sz="1400"/>
            </a:lvl6pPr>
            <a:lvl7pPr marL="1928250" indent="0">
              <a:buNone/>
              <a:defRPr sz="1400"/>
            </a:lvl7pPr>
            <a:lvl8pPr marL="2249626" indent="0">
              <a:buNone/>
              <a:defRPr sz="1400"/>
            </a:lvl8pPr>
            <a:lvl9pPr marL="2571001" indent="0">
              <a:buNone/>
              <a:defRPr sz="1400"/>
            </a:lvl9pPr>
          </a:lstStyle>
          <a:p>
            <a:pPr lvl="0"/>
            <a:r>
              <a:rPr lang="it-IT" noProof="0" smtClean="0">
                <a:sym typeface="Gill Sans" charset="0"/>
              </a:rPr>
              <a:t>Fare clic sull'icona per inserire un'immagine</a:t>
            </a:r>
            <a:endParaRPr lang="it-IT" noProof="0">
              <a:sym typeface="Gill Sans" charset="0"/>
            </a:endParaRP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640" y="5367860"/>
            <a:ext cx="5486177" cy="804788"/>
          </a:xfrm>
          <a:prstGeom prst="rect">
            <a:avLst/>
          </a:prstGeom>
        </p:spPr>
        <p:txBody>
          <a:bodyPr vert="horz" lIns="64274" tIns="32137" rIns="64274" bIns="32137"/>
          <a:lstStyle>
            <a:lvl1pPr marL="0" indent="0">
              <a:buNone/>
              <a:defRPr sz="1000"/>
            </a:lvl1pPr>
            <a:lvl2pPr marL="321374" indent="0">
              <a:buNone/>
              <a:defRPr sz="800"/>
            </a:lvl2pPr>
            <a:lvl3pPr marL="642750" indent="0">
              <a:buNone/>
              <a:defRPr sz="700"/>
            </a:lvl3pPr>
            <a:lvl4pPr marL="964124" indent="0">
              <a:buNone/>
              <a:defRPr sz="600"/>
            </a:lvl4pPr>
            <a:lvl5pPr marL="1285500" indent="0">
              <a:buNone/>
              <a:defRPr sz="600"/>
            </a:lvl5pPr>
            <a:lvl6pPr marL="1606877" indent="0">
              <a:buNone/>
              <a:defRPr sz="600"/>
            </a:lvl6pPr>
            <a:lvl7pPr marL="1928250" indent="0">
              <a:buNone/>
              <a:defRPr sz="600"/>
            </a:lvl7pPr>
            <a:lvl8pPr marL="2249626" indent="0">
              <a:buNone/>
              <a:defRPr sz="600"/>
            </a:lvl8pPr>
            <a:lvl9pPr marL="2571001" indent="0">
              <a:buNone/>
              <a:defRPr sz="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</p:spTree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647" y="274588"/>
            <a:ext cx="8228707" cy="1143000"/>
          </a:xfrm>
          <a:prstGeom prst="rect">
            <a:avLst/>
          </a:prstGeom>
        </p:spPr>
        <p:txBody>
          <a:bodyPr vert="horz" lIns="64274" tIns="32137" rIns="64274" bIns="32137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647" y="1600652"/>
            <a:ext cx="8228707" cy="4525119"/>
          </a:xfrm>
          <a:prstGeom prst="rect">
            <a:avLst/>
          </a:prstGeom>
        </p:spPr>
        <p:txBody>
          <a:bodyPr vert="eaVert" lIns="64274" tIns="32137" rIns="64274" bIns="32137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177" y="274588"/>
            <a:ext cx="2057176" cy="5851178"/>
          </a:xfrm>
          <a:prstGeom prst="rect">
            <a:avLst/>
          </a:prstGeom>
        </p:spPr>
        <p:txBody>
          <a:bodyPr vert="eaVert" lIns="64274" tIns="32137" rIns="64274" bIns="32137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647" y="274588"/>
            <a:ext cx="6064374" cy="5851178"/>
          </a:xfrm>
          <a:prstGeom prst="rect">
            <a:avLst/>
          </a:prstGeom>
        </p:spPr>
        <p:txBody>
          <a:bodyPr vert="eaVert" lIns="64274" tIns="32137" rIns="64274" bIns="32137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354" y="2130848"/>
            <a:ext cx="7773293" cy="1470049"/>
          </a:xfrm>
          <a:prstGeom prst="rect">
            <a:avLst/>
          </a:prstGeom>
        </p:spPr>
        <p:txBody>
          <a:bodyPr vert="horz" lIns="64274" tIns="32137" rIns="64274" bIns="32137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824" y="3886652"/>
            <a:ext cx="6400354" cy="1752451"/>
          </a:xfrm>
          <a:prstGeom prst="rect">
            <a:avLst/>
          </a:prstGeom>
        </p:spPr>
        <p:txBody>
          <a:bodyPr vert="horz" lIns="64274" tIns="32137" rIns="64274" bIns="32137"/>
          <a:lstStyle>
            <a:lvl1pPr marL="0" indent="0" algn="ctr">
              <a:buNone/>
              <a:defRPr/>
            </a:lvl1pPr>
            <a:lvl2pPr marL="321374" indent="0" algn="ctr">
              <a:buNone/>
              <a:defRPr/>
            </a:lvl2pPr>
            <a:lvl3pPr marL="642750" indent="0" algn="ctr">
              <a:buNone/>
              <a:defRPr/>
            </a:lvl3pPr>
            <a:lvl4pPr marL="964124" indent="0" algn="ctr">
              <a:buNone/>
              <a:defRPr/>
            </a:lvl4pPr>
            <a:lvl5pPr marL="1285500" indent="0" algn="ctr">
              <a:buNone/>
              <a:defRPr/>
            </a:lvl5pPr>
            <a:lvl6pPr marL="1606877" indent="0" algn="ctr">
              <a:buNone/>
              <a:defRPr/>
            </a:lvl6pPr>
            <a:lvl7pPr marL="1928250" indent="0" algn="ctr">
              <a:buNone/>
              <a:defRPr/>
            </a:lvl7pPr>
            <a:lvl8pPr marL="2249626" indent="0" algn="ctr">
              <a:buNone/>
              <a:defRPr/>
            </a:lvl8pPr>
            <a:lvl9pPr marL="2571001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</p:spTree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647" y="274588"/>
            <a:ext cx="8228707" cy="1143000"/>
          </a:xfrm>
          <a:prstGeom prst="rect">
            <a:avLst/>
          </a:prstGeom>
        </p:spPr>
        <p:txBody>
          <a:bodyPr vert="horz" lIns="64274" tIns="32137" rIns="64274" bIns="32137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647" y="1600652"/>
            <a:ext cx="8228707" cy="4525119"/>
          </a:xfrm>
          <a:prstGeom prst="rect">
            <a:avLst/>
          </a:prstGeom>
        </p:spPr>
        <p:txBody>
          <a:bodyPr vert="horz" lIns="64274" tIns="32137" rIns="64274" bIns="32137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189" y="4406802"/>
            <a:ext cx="7772176" cy="1361777"/>
          </a:xfrm>
          <a:prstGeom prst="rect">
            <a:avLst/>
          </a:prstGeom>
        </p:spPr>
        <p:txBody>
          <a:bodyPr vert="horz" lIns="64274" tIns="32137" rIns="64274" bIns="32137" anchor="t"/>
          <a:lstStyle>
            <a:lvl1pPr algn="l">
              <a:defRPr sz="2800" b="1" cap="all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189" y="2906613"/>
            <a:ext cx="7772176" cy="1500188"/>
          </a:xfrm>
          <a:prstGeom prst="rect">
            <a:avLst/>
          </a:prstGeom>
        </p:spPr>
        <p:txBody>
          <a:bodyPr vert="horz" lIns="64274" tIns="32137" rIns="64274" bIns="32137" anchor="b"/>
          <a:lstStyle>
            <a:lvl1pPr marL="0" indent="0">
              <a:buNone/>
              <a:defRPr sz="1400"/>
            </a:lvl1pPr>
            <a:lvl2pPr marL="321374" indent="0">
              <a:buNone/>
              <a:defRPr sz="1300"/>
            </a:lvl2pPr>
            <a:lvl3pPr marL="642750" indent="0">
              <a:buNone/>
              <a:defRPr sz="1100"/>
            </a:lvl3pPr>
            <a:lvl4pPr marL="964124" indent="0">
              <a:buNone/>
              <a:defRPr sz="1000"/>
            </a:lvl4pPr>
            <a:lvl5pPr marL="1285500" indent="0">
              <a:buNone/>
              <a:defRPr sz="1000"/>
            </a:lvl5pPr>
            <a:lvl6pPr marL="1606877" indent="0">
              <a:buNone/>
              <a:defRPr sz="1000"/>
            </a:lvl6pPr>
            <a:lvl7pPr marL="1928250" indent="0">
              <a:buNone/>
              <a:defRPr sz="1000"/>
            </a:lvl7pPr>
            <a:lvl8pPr marL="2249626" indent="0">
              <a:buNone/>
              <a:defRPr sz="1000"/>
            </a:lvl8pPr>
            <a:lvl9pPr marL="2571001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</p:spTree>
  </p:cSld>
  <p:clrMapOvr>
    <a:masterClrMapping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647" y="274588"/>
            <a:ext cx="8228707" cy="1143000"/>
          </a:xfrm>
          <a:prstGeom prst="rect">
            <a:avLst/>
          </a:prstGeom>
        </p:spPr>
        <p:txBody>
          <a:bodyPr vert="horz" lIns="64274" tIns="32137" rIns="64274" bIns="32137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648" y="1600652"/>
            <a:ext cx="4060775" cy="4525119"/>
          </a:xfrm>
          <a:prstGeom prst="rect">
            <a:avLst/>
          </a:prstGeom>
        </p:spPr>
        <p:txBody>
          <a:bodyPr vert="horz" lIns="64274" tIns="32137" rIns="64274" bIns="32137"/>
          <a:lstStyle>
            <a:lvl1pPr>
              <a:defRPr sz="2000"/>
            </a:lvl1pPr>
            <a:lvl2pPr>
              <a:defRPr sz="17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25579" y="1600652"/>
            <a:ext cx="4060775" cy="4525119"/>
          </a:xfrm>
          <a:prstGeom prst="rect">
            <a:avLst/>
          </a:prstGeom>
        </p:spPr>
        <p:txBody>
          <a:bodyPr vert="horz" lIns="64274" tIns="32137" rIns="64274" bIns="32137"/>
          <a:lstStyle>
            <a:lvl1pPr>
              <a:defRPr sz="2000"/>
            </a:lvl1pPr>
            <a:lvl2pPr>
              <a:defRPr sz="17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</p:cSld>
  <p:clrMapOvr>
    <a:masterClrMapping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647" y="274588"/>
            <a:ext cx="8228707" cy="1143000"/>
          </a:xfrm>
          <a:prstGeom prst="rect">
            <a:avLst/>
          </a:prstGeom>
        </p:spPr>
        <p:txBody>
          <a:bodyPr vert="horz" lIns="64274" tIns="32137" rIns="64274" bIns="32137"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647" y="1534791"/>
            <a:ext cx="4039568" cy="639589"/>
          </a:xfrm>
          <a:prstGeom prst="rect">
            <a:avLst/>
          </a:prstGeom>
        </p:spPr>
        <p:txBody>
          <a:bodyPr vert="horz" lIns="64274" tIns="32137" rIns="64274" bIns="32137" anchor="b"/>
          <a:lstStyle>
            <a:lvl1pPr marL="0" indent="0">
              <a:buNone/>
              <a:defRPr sz="1700" b="1"/>
            </a:lvl1pPr>
            <a:lvl2pPr marL="321374" indent="0">
              <a:buNone/>
              <a:defRPr sz="1400" b="1"/>
            </a:lvl2pPr>
            <a:lvl3pPr marL="642750" indent="0">
              <a:buNone/>
              <a:defRPr sz="1300" b="1"/>
            </a:lvl3pPr>
            <a:lvl4pPr marL="964124" indent="0">
              <a:buNone/>
              <a:defRPr sz="1100" b="1"/>
            </a:lvl4pPr>
            <a:lvl5pPr marL="1285500" indent="0">
              <a:buNone/>
              <a:defRPr sz="1100" b="1"/>
            </a:lvl5pPr>
            <a:lvl6pPr marL="1606877" indent="0">
              <a:buNone/>
              <a:defRPr sz="1100" b="1"/>
            </a:lvl6pPr>
            <a:lvl7pPr marL="1928250" indent="0">
              <a:buNone/>
              <a:defRPr sz="1100" b="1"/>
            </a:lvl7pPr>
            <a:lvl8pPr marL="2249626" indent="0">
              <a:buNone/>
              <a:defRPr sz="1100" b="1"/>
            </a:lvl8pPr>
            <a:lvl9pPr marL="2571001" indent="0">
              <a:buNone/>
              <a:defRPr sz="11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647" y="2174379"/>
            <a:ext cx="4039568" cy="3951387"/>
          </a:xfrm>
          <a:prstGeom prst="rect">
            <a:avLst/>
          </a:prstGeom>
        </p:spPr>
        <p:txBody>
          <a:bodyPr vert="horz" lIns="64274" tIns="32137" rIns="64274" bIns="32137"/>
          <a:lstStyle>
            <a:lvl1pPr>
              <a:defRPr sz="1700"/>
            </a:lvl1pPr>
            <a:lvl2pPr>
              <a:defRPr sz="1400"/>
            </a:lvl2pPr>
            <a:lvl3pPr>
              <a:defRPr sz="13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4555" y="1534791"/>
            <a:ext cx="4041799" cy="639589"/>
          </a:xfrm>
          <a:prstGeom prst="rect">
            <a:avLst/>
          </a:prstGeom>
        </p:spPr>
        <p:txBody>
          <a:bodyPr vert="horz" lIns="64274" tIns="32137" rIns="64274" bIns="32137" anchor="b"/>
          <a:lstStyle>
            <a:lvl1pPr marL="0" indent="0">
              <a:buNone/>
              <a:defRPr sz="1700" b="1"/>
            </a:lvl1pPr>
            <a:lvl2pPr marL="321374" indent="0">
              <a:buNone/>
              <a:defRPr sz="1400" b="1"/>
            </a:lvl2pPr>
            <a:lvl3pPr marL="642750" indent="0">
              <a:buNone/>
              <a:defRPr sz="1300" b="1"/>
            </a:lvl3pPr>
            <a:lvl4pPr marL="964124" indent="0">
              <a:buNone/>
              <a:defRPr sz="1100" b="1"/>
            </a:lvl4pPr>
            <a:lvl5pPr marL="1285500" indent="0">
              <a:buNone/>
              <a:defRPr sz="1100" b="1"/>
            </a:lvl5pPr>
            <a:lvl6pPr marL="1606877" indent="0">
              <a:buNone/>
              <a:defRPr sz="1100" b="1"/>
            </a:lvl6pPr>
            <a:lvl7pPr marL="1928250" indent="0">
              <a:buNone/>
              <a:defRPr sz="1100" b="1"/>
            </a:lvl7pPr>
            <a:lvl8pPr marL="2249626" indent="0">
              <a:buNone/>
              <a:defRPr sz="1100" b="1"/>
            </a:lvl8pPr>
            <a:lvl9pPr marL="2571001" indent="0">
              <a:buNone/>
              <a:defRPr sz="11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4555" y="2174379"/>
            <a:ext cx="4041799" cy="3951387"/>
          </a:xfrm>
          <a:prstGeom prst="rect">
            <a:avLst/>
          </a:prstGeom>
        </p:spPr>
        <p:txBody>
          <a:bodyPr vert="horz" lIns="64274" tIns="32137" rIns="64274" bIns="32137"/>
          <a:lstStyle>
            <a:lvl1pPr>
              <a:defRPr sz="1700"/>
            </a:lvl1pPr>
            <a:lvl2pPr>
              <a:defRPr sz="1400"/>
            </a:lvl2pPr>
            <a:lvl3pPr>
              <a:defRPr sz="13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</p:cSld>
  <p:clrMapOvr>
    <a:masterClrMapping/>
  </p:clrMapOvr>
  <p:transition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647" y="274588"/>
            <a:ext cx="8228707" cy="1143000"/>
          </a:xfrm>
          <a:prstGeom prst="rect">
            <a:avLst/>
          </a:prstGeom>
        </p:spPr>
        <p:txBody>
          <a:bodyPr vert="horz" lIns="64274" tIns="32137" rIns="64274" bIns="32137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189" y="4406802"/>
            <a:ext cx="7772176" cy="1361777"/>
          </a:xfrm>
          <a:prstGeom prst="rect">
            <a:avLst/>
          </a:prstGeom>
        </p:spPr>
        <p:txBody>
          <a:bodyPr vert="horz" lIns="64274" tIns="32137" rIns="64274" bIns="32137" anchor="t"/>
          <a:lstStyle>
            <a:lvl1pPr algn="l">
              <a:defRPr sz="2800" b="1" cap="all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189" y="2906613"/>
            <a:ext cx="7772176" cy="1500188"/>
          </a:xfrm>
          <a:prstGeom prst="rect">
            <a:avLst/>
          </a:prstGeom>
        </p:spPr>
        <p:txBody>
          <a:bodyPr vert="horz" lIns="64274" tIns="32137" rIns="64274" bIns="32137" anchor="b"/>
          <a:lstStyle>
            <a:lvl1pPr marL="0" indent="0">
              <a:buNone/>
              <a:defRPr sz="1400"/>
            </a:lvl1pPr>
            <a:lvl2pPr marL="321374" indent="0">
              <a:buNone/>
              <a:defRPr sz="1300"/>
            </a:lvl2pPr>
            <a:lvl3pPr marL="642750" indent="0">
              <a:buNone/>
              <a:defRPr sz="1100"/>
            </a:lvl3pPr>
            <a:lvl4pPr marL="964124" indent="0">
              <a:buNone/>
              <a:defRPr sz="1000"/>
            </a:lvl4pPr>
            <a:lvl5pPr marL="1285500" indent="0">
              <a:buNone/>
              <a:defRPr sz="1000"/>
            </a:lvl5pPr>
            <a:lvl6pPr marL="1606877" indent="0">
              <a:buNone/>
              <a:defRPr sz="1000"/>
            </a:lvl6pPr>
            <a:lvl7pPr marL="1928250" indent="0">
              <a:buNone/>
              <a:defRPr sz="1000"/>
            </a:lvl7pPr>
            <a:lvl8pPr marL="2249626" indent="0">
              <a:buNone/>
              <a:defRPr sz="1000"/>
            </a:lvl8pPr>
            <a:lvl9pPr marL="2571001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</p:spTree>
  </p:cSld>
  <p:clrMapOvr>
    <a:masterClrMapping/>
  </p:clrMapOvr>
  <p:transition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354" y="2130848"/>
            <a:ext cx="7773293" cy="1470049"/>
          </a:xfrm>
          <a:prstGeom prst="rect">
            <a:avLst/>
          </a:prstGeom>
        </p:spPr>
        <p:txBody>
          <a:bodyPr vert="horz" lIns="64291" tIns="32146" rIns="64291" bIns="32146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824" y="3886647"/>
            <a:ext cx="6400354" cy="1752451"/>
          </a:xfrm>
          <a:prstGeom prst="rect">
            <a:avLst/>
          </a:prstGeom>
        </p:spPr>
        <p:txBody>
          <a:bodyPr vert="horz" lIns="64291" tIns="32146" rIns="64291" bIns="32146"/>
          <a:lstStyle>
            <a:lvl1pPr marL="0" indent="0" algn="ctr">
              <a:buNone/>
              <a:defRPr/>
            </a:lvl1pPr>
            <a:lvl2pPr marL="321457" indent="0" algn="ctr">
              <a:buNone/>
              <a:defRPr/>
            </a:lvl2pPr>
            <a:lvl3pPr marL="642915" indent="0" algn="ctr">
              <a:buNone/>
              <a:defRPr/>
            </a:lvl3pPr>
            <a:lvl4pPr marL="964372" indent="0" algn="ctr">
              <a:buNone/>
              <a:defRPr/>
            </a:lvl4pPr>
            <a:lvl5pPr marL="1285829" indent="0" algn="ctr">
              <a:buNone/>
              <a:defRPr/>
            </a:lvl5pPr>
            <a:lvl6pPr marL="1607287" indent="0" algn="ctr">
              <a:buNone/>
              <a:defRPr/>
            </a:lvl6pPr>
            <a:lvl7pPr marL="1928744" indent="0" algn="ctr">
              <a:buNone/>
              <a:defRPr/>
            </a:lvl7pPr>
            <a:lvl8pPr marL="2250201" indent="0" algn="ctr">
              <a:buNone/>
              <a:defRPr/>
            </a:lvl8pPr>
            <a:lvl9pPr marL="2571659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</p:spTree>
  </p:cSld>
  <p:clrMapOvr>
    <a:masterClrMapping/>
  </p:clrMapOvr>
  <p:transition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647" y="274588"/>
            <a:ext cx="8228707" cy="1143000"/>
          </a:xfrm>
          <a:prstGeom prst="rect">
            <a:avLst/>
          </a:prstGeom>
        </p:spPr>
        <p:txBody>
          <a:bodyPr vert="horz" lIns="64291" tIns="32146" rIns="64291" bIns="32146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647" y="1600647"/>
            <a:ext cx="8228707" cy="4525119"/>
          </a:xfrm>
          <a:prstGeom prst="rect">
            <a:avLst/>
          </a:prstGeom>
        </p:spPr>
        <p:txBody>
          <a:bodyPr vert="horz" lIns="64291" tIns="32146" rIns="64291" bIns="32146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</p:cSld>
  <p:clrMapOvr>
    <a:masterClrMapping/>
  </p:clrMapOvr>
  <p:transition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189" y="4406801"/>
            <a:ext cx="7772176" cy="1361777"/>
          </a:xfrm>
          <a:prstGeom prst="rect">
            <a:avLst/>
          </a:prstGeom>
        </p:spPr>
        <p:txBody>
          <a:bodyPr vert="horz" lIns="64291" tIns="32146" rIns="64291" bIns="32146" anchor="t"/>
          <a:lstStyle>
            <a:lvl1pPr algn="l">
              <a:defRPr sz="2800" b="1" cap="all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189" y="2906613"/>
            <a:ext cx="7772176" cy="1500188"/>
          </a:xfrm>
          <a:prstGeom prst="rect">
            <a:avLst/>
          </a:prstGeom>
        </p:spPr>
        <p:txBody>
          <a:bodyPr vert="horz" lIns="64291" tIns="32146" rIns="64291" bIns="32146" anchor="b"/>
          <a:lstStyle>
            <a:lvl1pPr marL="0" indent="0">
              <a:buNone/>
              <a:defRPr sz="1400"/>
            </a:lvl1pPr>
            <a:lvl2pPr marL="321457" indent="0">
              <a:buNone/>
              <a:defRPr sz="1300"/>
            </a:lvl2pPr>
            <a:lvl3pPr marL="642915" indent="0">
              <a:buNone/>
              <a:defRPr sz="1100"/>
            </a:lvl3pPr>
            <a:lvl4pPr marL="964372" indent="0">
              <a:buNone/>
              <a:defRPr sz="1000"/>
            </a:lvl4pPr>
            <a:lvl5pPr marL="1285829" indent="0">
              <a:buNone/>
              <a:defRPr sz="1000"/>
            </a:lvl5pPr>
            <a:lvl6pPr marL="1607287" indent="0">
              <a:buNone/>
              <a:defRPr sz="1000"/>
            </a:lvl6pPr>
            <a:lvl7pPr marL="1928744" indent="0">
              <a:buNone/>
              <a:defRPr sz="1000"/>
            </a:lvl7pPr>
            <a:lvl8pPr marL="2250201" indent="0">
              <a:buNone/>
              <a:defRPr sz="1000"/>
            </a:lvl8pPr>
            <a:lvl9pPr marL="2571659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</p:spTree>
  </p:cSld>
  <p:clrMapOvr>
    <a:masterClrMapping/>
  </p:clrMapOvr>
  <p:transition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647" y="274588"/>
            <a:ext cx="8228707" cy="1143000"/>
          </a:xfrm>
          <a:prstGeom prst="rect">
            <a:avLst/>
          </a:prstGeom>
        </p:spPr>
        <p:txBody>
          <a:bodyPr vert="horz" lIns="64291" tIns="32146" rIns="64291" bIns="32146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647" y="1600647"/>
            <a:ext cx="4060775" cy="4525119"/>
          </a:xfrm>
          <a:prstGeom prst="rect">
            <a:avLst/>
          </a:prstGeom>
        </p:spPr>
        <p:txBody>
          <a:bodyPr vert="horz" lIns="64291" tIns="32146" rIns="64291" bIns="32146"/>
          <a:lstStyle>
            <a:lvl1pPr>
              <a:defRPr sz="2000"/>
            </a:lvl1pPr>
            <a:lvl2pPr>
              <a:defRPr sz="17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25579" y="1600647"/>
            <a:ext cx="4060775" cy="4525119"/>
          </a:xfrm>
          <a:prstGeom prst="rect">
            <a:avLst/>
          </a:prstGeom>
        </p:spPr>
        <p:txBody>
          <a:bodyPr vert="horz" lIns="64291" tIns="32146" rIns="64291" bIns="32146"/>
          <a:lstStyle>
            <a:lvl1pPr>
              <a:defRPr sz="2000"/>
            </a:lvl1pPr>
            <a:lvl2pPr>
              <a:defRPr sz="17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</p:cSld>
  <p:clrMapOvr>
    <a:masterClrMapping/>
  </p:clrMapOvr>
  <p:transition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647" y="274588"/>
            <a:ext cx="8228707" cy="1143000"/>
          </a:xfrm>
          <a:prstGeom prst="rect">
            <a:avLst/>
          </a:prstGeom>
        </p:spPr>
        <p:txBody>
          <a:bodyPr vert="horz" lIns="64291" tIns="32146" rIns="64291" bIns="32146"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647" y="1534791"/>
            <a:ext cx="4039568" cy="639589"/>
          </a:xfrm>
          <a:prstGeom prst="rect">
            <a:avLst/>
          </a:prstGeom>
        </p:spPr>
        <p:txBody>
          <a:bodyPr vert="horz" lIns="64291" tIns="32146" rIns="64291" bIns="32146" anchor="b"/>
          <a:lstStyle>
            <a:lvl1pPr marL="0" indent="0">
              <a:buNone/>
              <a:defRPr sz="1700" b="1"/>
            </a:lvl1pPr>
            <a:lvl2pPr marL="321457" indent="0">
              <a:buNone/>
              <a:defRPr sz="1400" b="1"/>
            </a:lvl2pPr>
            <a:lvl3pPr marL="642915" indent="0">
              <a:buNone/>
              <a:defRPr sz="1300" b="1"/>
            </a:lvl3pPr>
            <a:lvl4pPr marL="964372" indent="0">
              <a:buNone/>
              <a:defRPr sz="1100" b="1"/>
            </a:lvl4pPr>
            <a:lvl5pPr marL="1285829" indent="0">
              <a:buNone/>
              <a:defRPr sz="1100" b="1"/>
            </a:lvl5pPr>
            <a:lvl6pPr marL="1607287" indent="0">
              <a:buNone/>
              <a:defRPr sz="1100" b="1"/>
            </a:lvl6pPr>
            <a:lvl7pPr marL="1928744" indent="0">
              <a:buNone/>
              <a:defRPr sz="1100" b="1"/>
            </a:lvl7pPr>
            <a:lvl8pPr marL="2250201" indent="0">
              <a:buNone/>
              <a:defRPr sz="1100" b="1"/>
            </a:lvl8pPr>
            <a:lvl9pPr marL="2571659" indent="0">
              <a:buNone/>
              <a:defRPr sz="11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647" y="2174379"/>
            <a:ext cx="4039568" cy="3951387"/>
          </a:xfrm>
          <a:prstGeom prst="rect">
            <a:avLst/>
          </a:prstGeom>
        </p:spPr>
        <p:txBody>
          <a:bodyPr vert="horz" lIns="64291" tIns="32146" rIns="64291" bIns="32146"/>
          <a:lstStyle>
            <a:lvl1pPr>
              <a:defRPr sz="1700"/>
            </a:lvl1pPr>
            <a:lvl2pPr>
              <a:defRPr sz="1400"/>
            </a:lvl2pPr>
            <a:lvl3pPr>
              <a:defRPr sz="13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4555" y="1534791"/>
            <a:ext cx="4041799" cy="639589"/>
          </a:xfrm>
          <a:prstGeom prst="rect">
            <a:avLst/>
          </a:prstGeom>
        </p:spPr>
        <p:txBody>
          <a:bodyPr vert="horz" lIns="64291" tIns="32146" rIns="64291" bIns="32146" anchor="b"/>
          <a:lstStyle>
            <a:lvl1pPr marL="0" indent="0">
              <a:buNone/>
              <a:defRPr sz="1700" b="1"/>
            </a:lvl1pPr>
            <a:lvl2pPr marL="321457" indent="0">
              <a:buNone/>
              <a:defRPr sz="1400" b="1"/>
            </a:lvl2pPr>
            <a:lvl3pPr marL="642915" indent="0">
              <a:buNone/>
              <a:defRPr sz="1300" b="1"/>
            </a:lvl3pPr>
            <a:lvl4pPr marL="964372" indent="0">
              <a:buNone/>
              <a:defRPr sz="1100" b="1"/>
            </a:lvl4pPr>
            <a:lvl5pPr marL="1285829" indent="0">
              <a:buNone/>
              <a:defRPr sz="1100" b="1"/>
            </a:lvl5pPr>
            <a:lvl6pPr marL="1607287" indent="0">
              <a:buNone/>
              <a:defRPr sz="1100" b="1"/>
            </a:lvl6pPr>
            <a:lvl7pPr marL="1928744" indent="0">
              <a:buNone/>
              <a:defRPr sz="1100" b="1"/>
            </a:lvl7pPr>
            <a:lvl8pPr marL="2250201" indent="0">
              <a:buNone/>
              <a:defRPr sz="1100" b="1"/>
            </a:lvl8pPr>
            <a:lvl9pPr marL="2571659" indent="0">
              <a:buNone/>
              <a:defRPr sz="11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4555" y="2174379"/>
            <a:ext cx="4041799" cy="3951387"/>
          </a:xfrm>
          <a:prstGeom prst="rect">
            <a:avLst/>
          </a:prstGeom>
        </p:spPr>
        <p:txBody>
          <a:bodyPr vert="horz" lIns="64291" tIns="32146" rIns="64291" bIns="32146"/>
          <a:lstStyle>
            <a:lvl1pPr>
              <a:defRPr sz="1700"/>
            </a:lvl1pPr>
            <a:lvl2pPr>
              <a:defRPr sz="1400"/>
            </a:lvl2pPr>
            <a:lvl3pPr>
              <a:defRPr sz="13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</p:cSld>
  <p:clrMapOvr>
    <a:masterClrMapping/>
  </p:clrMapOvr>
  <p:transition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647" y="274588"/>
            <a:ext cx="8228707" cy="1143000"/>
          </a:xfrm>
          <a:prstGeom prst="rect">
            <a:avLst/>
          </a:prstGeom>
        </p:spPr>
        <p:txBody>
          <a:bodyPr vert="horz" lIns="64291" tIns="32146" rIns="64291" bIns="32146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</p:spTree>
  </p:cSld>
  <p:clrMapOvr>
    <a:masterClrMapping/>
  </p:clrMapOvr>
  <p:transition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647" y="273473"/>
            <a:ext cx="3008189" cy="1161975"/>
          </a:xfrm>
          <a:prstGeom prst="rect">
            <a:avLst/>
          </a:prstGeom>
        </p:spPr>
        <p:txBody>
          <a:bodyPr vert="horz" lIns="64291" tIns="32146" rIns="64291" bIns="32146" anchor="b"/>
          <a:lstStyle>
            <a:lvl1pPr algn="l">
              <a:defRPr sz="14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224" y="273472"/>
            <a:ext cx="5111130" cy="5852294"/>
          </a:xfrm>
          <a:prstGeom prst="rect">
            <a:avLst/>
          </a:prstGeom>
        </p:spPr>
        <p:txBody>
          <a:bodyPr vert="horz" lIns="64291" tIns="32146" rIns="64291" bIns="32146"/>
          <a:lstStyle>
            <a:lvl1pPr>
              <a:defRPr sz="2200"/>
            </a:lvl1pPr>
            <a:lvl2pPr>
              <a:defRPr sz="2000"/>
            </a:lvl2pPr>
            <a:lvl3pPr>
              <a:defRPr sz="17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647" y="1435448"/>
            <a:ext cx="3008189" cy="4690318"/>
          </a:xfrm>
          <a:prstGeom prst="rect">
            <a:avLst/>
          </a:prstGeom>
        </p:spPr>
        <p:txBody>
          <a:bodyPr vert="horz" lIns="64291" tIns="32146" rIns="64291" bIns="32146"/>
          <a:lstStyle>
            <a:lvl1pPr marL="0" indent="0">
              <a:buNone/>
              <a:defRPr sz="1000"/>
            </a:lvl1pPr>
            <a:lvl2pPr marL="321457" indent="0">
              <a:buNone/>
              <a:defRPr sz="800"/>
            </a:lvl2pPr>
            <a:lvl3pPr marL="642915" indent="0">
              <a:buNone/>
              <a:defRPr sz="700"/>
            </a:lvl3pPr>
            <a:lvl4pPr marL="964372" indent="0">
              <a:buNone/>
              <a:defRPr sz="600"/>
            </a:lvl4pPr>
            <a:lvl5pPr marL="1285829" indent="0">
              <a:buNone/>
              <a:defRPr sz="600"/>
            </a:lvl5pPr>
            <a:lvl6pPr marL="1607287" indent="0">
              <a:buNone/>
              <a:defRPr sz="600"/>
            </a:lvl6pPr>
            <a:lvl7pPr marL="1928744" indent="0">
              <a:buNone/>
              <a:defRPr sz="600"/>
            </a:lvl7pPr>
            <a:lvl8pPr marL="2250201" indent="0">
              <a:buNone/>
              <a:defRPr sz="600"/>
            </a:lvl8pPr>
            <a:lvl9pPr marL="2571659" indent="0">
              <a:buNone/>
              <a:defRPr sz="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</p:spTree>
  </p:cSld>
  <p:clrMapOvr>
    <a:masterClrMapping/>
  </p:clrMapOvr>
  <p:transition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635" y="4800824"/>
            <a:ext cx="5486177" cy="567035"/>
          </a:xfrm>
          <a:prstGeom prst="rect">
            <a:avLst/>
          </a:prstGeom>
        </p:spPr>
        <p:txBody>
          <a:bodyPr vert="horz" lIns="64291" tIns="32146" rIns="64291" bIns="32146" anchor="b"/>
          <a:lstStyle>
            <a:lvl1pPr algn="l">
              <a:defRPr sz="14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635" y="612800"/>
            <a:ext cx="5486177" cy="4114354"/>
          </a:xfrm>
          <a:prstGeom prst="rect">
            <a:avLst/>
          </a:prstGeom>
        </p:spPr>
        <p:txBody>
          <a:bodyPr vert="horz" lIns="64291" tIns="32146" rIns="64291" bIns="32146"/>
          <a:lstStyle>
            <a:lvl1pPr marL="0" indent="0">
              <a:buNone/>
              <a:defRPr sz="2200"/>
            </a:lvl1pPr>
            <a:lvl2pPr marL="321457" indent="0">
              <a:buNone/>
              <a:defRPr sz="2000"/>
            </a:lvl2pPr>
            <a:lvl3pPr marL="642915" indent="0">
              <a:buNone/>
              <a:defRPr sz="1700"/>
            </a:lvl3pPr>
            <a:lvl4pPr marL="964372" indent="0">
              <a:buNone/>
              <a:defRPr sz="1400"/>
            </a:lvl4pPr>
            <a:lvl5pPr marL="1285829" indent="0">
              <a:buNone/>
              <a:defRPr sz="1400"/>
            </a:lvl5pPr>
            <a:lvl6pPr marL="1607287" indent="0">
              <a:buNone/>
              <a:defRPr sz="1400"/>
            </a:lvl6pPr>
            <a:lvl7pPr marL="1928744" indent="0">
              <a:buNone/>
              <a:defRPr sz="1400"/>
            </a:lvl7pPr>
            <a:lvl8pPr marL="2250201" indent="0">
              <a:buNone/>
              <a:defRPr sz="1400"/>
            </a:lvl8pPr>
            <a:lvl9pPr marL="2571659" indent="0">
              <a:buNone/>
              <a:defRPr sz="1400"/>
            </a:lvl9pPr>
          </a:lstStyle>
          <a:p>
            <a:pPr lvl="0"/>
            <a:r>
              <a:rPr lang="it-IT" noProof="0" smtClean="0">
                <a:sym typeface="Gill Sans" charset="0"/>
              </a:rPr>
              <a:t>Fare clic sull'icona per inserire un'immagine</a:t>
            </a:r>
            <a:endParaRPr lang="it-IT" noProof="0">
              <a:sym typeface="Gill Sans" charset="0"/>
            </a:endParaRP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635" y="5367859"/>
            <a:ext cx="5486177" cy="804788"/>
          </a:xfrm>
          <a:prstGeom prst="rect">
            <a:avLst/>
          </a:prstGeom>
        </p:spPr>
        <p:txBody>
          <a:bodyPr vert="horz" lIns="64291" tIns="32146" rIns="64291" bIns="32146"/>
          <a:lstStyle>
            <a:lvl1pPr marL="0" indent="0">
              <a:buNone/>
              <a:defRPr sz="1000"/>
            </a:lvl1pPr>
            <a:lvl2pPr marL="321457" indent="0">
              <a:buNone/>
              <a:defRPr sz="800"/>
            </a:lvl2pPr>
            <a:lvl3pPr marL="642915" indent="0">
              <a:buNone/>
              <a:defRPr sz="700"/>
            </a:lvl3pPr>
            <a:lvl4pPr marL="964372" indent="0">
              <a:buNone/>
              <a:defRPr sz="600"/>
            </a:lvl4pPr>
            <a:lvl5pPr marL="1285829" indent="0">
              <a:buNone/>
              <a:defRPr sz="600"/>
            </a:lvl5pPr>
            <a:lvl6pPr marL="1607287" indent="0">
              <a:buNone/>
              <a:defRPr sz="600"/>
            </a:lvl6pPr>
            <a:lvl7pPr marL="1928744" indent="0">
              <a:buNone/>
              <a:defRPr sz="600"/>
            </a:lvl7pPr>
            <a:lvl8pPr marL="2250201" indent="0">
              <a:buNone/>
              <a:defRPr sz="600"/>
            </a:lvl8pPr>
            <a:lvl9pPr marL="2571659" indent="0">
              <a:buNone/>
              <a:defRPr sz="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647" y="274588"/>
            <a:ext cx="8228707" cy="1143000"/>
          </a:xfrm>
          <a:prstGeom prst="rect">
            <a:avLst/>
          </a:prstGeom>
        </p:spPr>
        <p:txBody>
          <a:bodyPr vert="horz" lIns="64274" tIns="32137" rIns="64274" bIns="32137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648" y="1600652"/>
            <a:ext cx="4060775" cy="4525119"/>
          </a:xfrm>
          <a:prstGeom prst="rect">
            <a:avLst/>
          </a:prstGeom>
        </p:spPr>
        <p:txBody>
          <a:bodyPr vert="horz" lIns="64274" tIns="32137" rIns="64274" bIns="32137"/>
          <a:lstStyle>
            <a:lvl1pPr>
              <a:defRPr sz="2000"/>
            </a:lvl1pPr>
            <a:lvl2pPr>
              <a:defRPr sz="17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25579" y="1600652"/>
            <a:ext cx="4060775" cy="4525119"/>
          </a:xfrm>
          <a:prstGeom prst="rect">
            <a:avLst/>
          </a:prstGeom>
        </p:spPr>
        <p:txBody>
          <a:bodyPr vert="horz" lIns="64274" tIns="32137" rIns="64274" bIns="32137"/>
          <a:lstStyle>
            <a:lvl1pPr>
              <a:defRPr sz="2000"/>
            </a:lvl1pPr>
            <a:lvl2pPr>
              <a:defRPr sz="17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</p:cSld>
  <p:clrMapOvr>
    <a:masterClrMapping/>
  </p:clrMapOvr>
  <p:transition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647" y="274588"/>
            <a:ext cx="8228707" cy="1143000"/>
          </a:xfrm>
          <a:prstGeom prst="rect">
            <a:avLst/>
          </a:prstGeom>
        </p:spPr>
        <p:txBody>
          <a:bodyPr vert="horz" lIns="64291" tIns="32146" rIns="64291" bIns="32146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647" y="1600647"/>
            <a:ext cx="8228707" cy="4525119"/>
          </a:xfrm>
          <a:prstGeom prst="rect">
            <a:avLst/>
          </a:prstGeom>
        </p:spPr>
        <p:txBody>
          <a:bodyPr vert="eaVert" lIns="64291" tIns="32146" rIns="64291" bIns="32146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</p:cSld>
  <p:clrMapOvr>
    <a:masterClrMapping/>
  </p:clrMapOvr>
  <p:transition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177" y="274588"/>
            <a:ext cx="2057176" cy="5851178"/>
          </a:xfrm>
          <a:prstGeom prst="rect">
            <a:avLst/>
          </a:prstGeom>
        </p:spPr>
        <p:txBody>
          <a:bodyPr vert="eaVert" lIns="64291" tIns="32146" rIns="64291" bIns="32146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647" y="274588"/>
            <a:ext cx="6064374" cy="5851178"/>
          </a:xfrm>
          <a:prstGeom prst="rect">
            <a:avLst/>
          </a:prstGeom>
        </p:spPr>
        <p:txBody>
          <a:bodyPr vert="eaVert" lIns="64291" tIns="32146" rIns="64291" bIns="32146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647" y="274588"/>
            <a:ext cx="8228707" cy="1143000"/>
          </a:xfrm>
          <a:prstGeom prst="rect">
            <a:avLst/>
          </a:prstGeom>
        </p:spPr>
        <p:txBody>
          <a:bodyPr vert="horz" lIns="64274" tIns="32137" rIns="64274" bIns="32137"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647" y="1534791"/>
            <a:ext cx="4039568" cy="639589"/>
          </a:xfrm>
          <a:prstGeom prst="rect">
            <a:avLst/>
          </a:prstGeom>
        </p:spPr>
        <p:txBody>
          <a:bodyPr vert="horz" lIns="64274" tIns="32137" rIns="64274" bIns="32137" anchor="b"/>
          <a:lstStyle>
            <a:lvl1pPr marL="0" indent="0">
              <a:buNone/>
              <a:defRPr sz="1700" b="1"/>
            </a:lvl1pPr>
            <a:lvl2pPr marL="321374" indent="0">
              <a:buNone/>
              <a:defRPr sz="1400" b="1"/>
            </a:lvl2pPr>
            <a:lvl3pPr marL="642750" indent="0">
              <a:buNone/>
              <a:defRPr sz="1300" b="1"/>
            </a:lvl3pPr>
            <a:lvl4pPr marL="964124" indent="0">
              <a:buNone/>
              <a:defRPr sz="1100" b="1"/>
            </a:lvl4pPr>
            <a:lvl5pPr marL="1285500" indent="0">
              <a:buNone/>
              <a:defRPr sz="1100" b="1"/>
            </a:lvl5pPr>
            <a:lvl6pPr marL="1606877" indent="0">
              <a:buNone/>
              <a:defRPr sz="1100" b="1"/>
            </a:lvl6pPr>
            <a:lvl7pPr marL="1928250" indent="0">
              <a:buNone/>
              <a:defRPr sz="1100" b="1"/>
            </a:lvl7pPr>
            <a:lvl8pPr marL="2249626" indent="0">
              <a:buNone/>
              <a:defRPr sz="1100" b="1"/>
            </a:lvl8pPr>
            <a:lvl9pPr marL="2571001" indent="0">
              <a:buNone/>
              <a:defRPr sz="11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647" y="2174379"/>
            <a:ext cx="4039568" cy="3951387"/>
          </a:xfrm>
          <a:prstGeom prst="rect">
            <a:avLst/>
          </a:prstGeom>
        </p:spPr>
        <p:txBody>
          <a:bodyPr vert="horz" lIns="64274" tIns="32137" rIns="64274" bIns="32137"/>
          <a:lstStyle>
            <a:lvl1pPr>
              <a:defRPr sz="1700"/>
            </a:lvl1pPr>
            <a:lvl2pPr>
              <a:defRPr sz="1400"/>
            </a:lvl2pPr>
            <a:lvl3pPr>
              <a:defRPr sz="13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4555" y="1534791"/>
            <a:ext cx="4041799" cy="639589"/>
          </a:xfrm>
          <a:prstGeom prst="rect">
            <a:avLst/>
          </a:prstGeom>
        </p:spPr>
        <p:txBody>
          <a:bodyPr vert="horz" lIns="64274" tIns="32137" rIns="64274" bIns="32137" anchor="b"/>
          <a:lstStyle>
            <a:lvl1pPr marL="0" indent="0">
              <a:buNone/>
              <a:defRPr sz="1700" b="1"/>
            </a:lvl1pPr>
            <a:lvl2pPr marL="321374" indent="0">
              <a:buNone/>
              <a:defRPr sz="1400" b="1"/>
            </a:lvl2pPr>
            <a:lvl3pPr marL="642750" indent="0">
              <a:buNone/>
              <a:defRPr sz="1300" b="1"/>
            </a:lvl3pPr>
            <a:lvl4pPr marL="964124" indent="0">
              <a:buNone/>
              <a:defRPr sz="1100" b="1"/>
            </a:lvl4pPr>
            <a:lvl5pPr marL="1285500" indent="0">
              <a:buNone/>
              <a:defRPr sz="1100" b="1"/>
            </a:lvl5pPr>
            <a:lvl6pPr marL="1606877" indent="0">
              <a:buNone/>
              <a:defRPr sz="1100" b="1"/>
            </a:lvl6pPr>
            <a:lvl7pPr marL="1928250" indent="0">
              <a:buNone/>
              <a:defRPr sz="1100" b="1"/>
            </a:lvl7pPr>
            <a:lvl8pPr marL="2249626" indent="0">
              <a:buNone/>
              <a:defRPr sz="1100" b="1"/>
            </a:lvl8pPr>
            <a:lvl9pPr marL="2571001" indent="0">
              <a:buNone/>
              <a:defRPr sz="11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4555" y="2174379"/>
            <a:ext cx="4041799" cy="3951387"/>
          </a:xfrm>
          <a:prstGeom prst="rect">
            <a:avLst/>
          </a:prstGeom>
        </p:spPr>
        <p:txBody>
          <a:bodyPr vert="horz" lIns="64274" tIns="32137" rIns="64274" bIns="32137"/>
          <a:lstStyle>
            <a:lvl1pPr>
              <a:defRPr sz="1700"/>
            </a:lvl1pPr>
            <a:lvl2pPr>
              <a:defRPr sz="1400"/>
            </a:lvl2pPr>
            <a:lvl3pPr>
              <a:defRPr sz="13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647" y="274588"/>
            <a:ext cx="8228707" cy="1143000"/>
          </a:xfrm>
          <a:prstGeom prst="rect">
            <a:avLst/>
          </a:prstGeom>
        </p:spPr>
        <p:txBody>
          <a:bodyPr vert="horz" lIns="64274" tIns="32137" rIns="64274" bIns="32137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652" y="273478"/>
            <a:ext cx="3008189" cy="1161975"/>
          </a:xfrm>
          <a:prstGeom prst="rect">
            <a:avLst/>
          </a:prstGeom>
        </p:spPr>
        <p:txBody>
          <a:bodyPr vert="horz" lIns="64274" tIns="32137" rIns="64274" bIns="32137" anchor="b"/>
          <a:lstStyle>
            <a:lvl1pPr algn="l">
              <a:defRPr sz="14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224" y="273473"/>
            <a:ext cx="5111130" cy="5852294"/>
          </a:xfrm>
          <a:prstGeom prst="rect">
            <a:avLst/>
          </a:prstGeom>
        </p:spPr>
        <p:txBody>
          <a:bodyPr vert="horz" lIns="64274" tIns="32137" rIns="64274" bIns="32137"/>
          <a:lstStyle>
            <a:lvl1pPr>
              <a:defRPr sz="2200"/>
            </a:lvl1pPr>
            <a:lvl2pPr>
              <a:defRPr sz="2000"/>
            </a:lvl2pPr>
            <a:lvl3pPr>
              <a:defRPr sz="17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652" y="1435448"/>
            <a:ext cx="3008189" cy="4690318"/>
          </a:xfrm>
          <a:prstGeom prst="rect">
            <a:avLst/>
          </a:prstGeom>
        </p:spPr>
        <p:txBody>
          <a:bodyPr vert="horz" lIns="64274" tIns="32137" rIns="64274" bIns="32137"/>
          <a:lstStyle>
            <a:lvl1pPr marL="0" indent="0">
              <a:buNone/>
              <a:defRPr sz="1000"/>
            </a:lvl1pPr>
            <a:lvl2pPr marL="321374" indent="0">
              <a:buNone/>
              <a:defRPr sz="800"/>
            </a:lvl2pPr>
            <a:lvl3pPr marL="642750" indent="0">
              <a:buNone/>
              <a:defRPr sz="700"/>
            </a:lvl3pPr>
            <a:lvl4pPr marL="964124" indent="0">
              <a:buNone/>
              <a:defRPr sz="600"/>
            </a:lvl4pPr>
            <a:lvl5pPr marL="1285500" indent="0">
              <a:buNone/>
              <a:defRPr sz="600"/>
            </a:lvl5pPr>
            <a:lvl6pPr marL="1606877" indent="0">
              <a:buNone/>
              <a:defRPr sz="600"/>
            </a:lvl6pPr>
            <a:lvl7pPr marL="1928250" indent="0">
              <a:buNone/>
              <a:defRPr sz="600"/>
            </a:lvl7pPr>
            <a:lvl8pPr marL="2249626" indent="0">
              <a:buNone/>
              <a:defRPr sz="600"/>
            </a:lvl8pPr>
            <a:lvl9pPr marL="2571001" indent="0">
              <a:buNone/>
              <a:defRPr sz="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640" y="4800824"/>
            <a:ext cx="5486177" cy="567035"/>
          </a:xfrm>
          <a:prstGeom prst="rect">
            <a:avLst/>
          </a:prstGeom>
        </p:spPr>
        <p:txBody>
          <a:bodyPr vert="horz" lIns="64274" tIns="32137" rIns="64274" bIns="32137" anchor="b"/>
          <a:lstStyle>
            <a:lvl1pPr algn="l">
              <a:defRPr sz="14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640" y="612800"/>
            <a:ext cx="5486177" cy="4114354"/>
          </a:xfrm>
          <a:prstGeom prst="rect">
            <a:avLst/>
          </a:prstGeom>
        </p:spPr>
        <p:txBody>
          <a:bodyPr vert="horz" lIns="64274" tIns="32137" rIns="64274" bIns="32137"/>
          <a:lstStyle>
            <a:lvl1pPr marL="0" indent="0">
              <a:buNone/>
              <a:defRPr sz="2200"/>
            </a:lvl1pPr>
            <a:lvl2pPr marL="321374" indent="0">
              <a:buNone/>
              <a:defRPr sz="2000"/>
            </a:lvl2pPr>
            <a:lvl3pPr marL="642750" indent="0">
              <a:buNone/>
              <a:defRPr sz="1700"/>
            </a:lvl3pPr>
            <a:lvl4pPr marL="964124" indent="0">
              <a:buNone/>
              <a:defRPr sz="1400"/>
            </a:lvl4pPr>
            <a:lvl5pPr marL="1285500" indent="0">
              <a:buNone/>
              <a:defRPr sz="1400"/>
            </a:lvl5pPr>
            <a:lvl6pPr marL="1606877" indent="0">
              <a:buNone/>
              <a:defRPr sz="1400"/>
            </a:lvl6pPr>
            <a:lvl7pPr marL="1928250" indent="0">
              <a:buNone/>
              <a:defRPr sz="1400"/>
            </a:lvl7pPr>
            <a:lvl8pPr marL="2249626" indent="0">
              <a:buNone/>
              <a:defRPr sz="1400"/>
            </a:lvl8pPr>
            <a:lvl9pPr marL="2571001" indent="0">
              <a:buNone/>
              <a:defRPr sz="1400"/>
            </a:lvl9pPr>
          </a:lstStyle>
          <a:p>
            <a:pPr lvl="0"/>
            <a:endParaRPr lang="it-IT" noProof="0">
              <a:sym typeface="Gill Sans" charset="0"/>
            </a:endParaRP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640" y="5367860"/>
            <a:ext cx="5486177" cy="804788"/>
          </a:xfrm>
          <a:prstGeom prst="rect">
            <a:avLst/>
          </a:prstGeom>
        </p:spPr>
        <p:txBody>
          <a:bodyPr vert="horz" lIns="64274" tIns="32137" rIns="64274" bIns="32137"/>
          <a:lstStyle>
            <a:lvl1pPr marL="0" indent="0">
              <a:buNone/>
              <a:defRPr sz="1000"/>
            </a:lvl1pPr>
            <a:lvl2pPr marL="321374" indent="0">
              <a:buNone/>
              <a:defRPr sz="800"/>
            </a:lvl2pPr>
            <a:lvl3pPr marL="642750" indent="0">
              <a:buNone/>
              <a:defRPr sz="700"/>
            </a:lvl3pPr>
            <a:lvl4pPr marL="964124" indent="0">
              <a:buNone/>
              <a:defRPr sz="600"/>
            </a:lvl4pPr>
            <a:lvl5pPr marL="1285500" indent="0">
              <a:buNone/>
              <a:defRPr sz="600"/>
            </a:lvl5pPr>
            <a:lvl6pPr marL="1606877" indent="0">
              <a:buNone/>
              <a:defRPr sz="600"/>
            </a:lvl6pPr>
            <a:lvl7pPr marL="1928250" indent="0">
              <a:buNone/>
              <a:defRPr sz="600"/>
            </a:lvl7pPr>
            <a:lvl8pPr marL="2249626" indent="0">
              <a:buNone/>
              <a:defRPr sz="600"/>
            </a:lvl8pPr>
            <a:lvl9pPr marL="2571001" indent="0">
              <a:buNone/>
              <a:defRPr sz="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theme" Target="../theme/theme3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5" Type="http://schemas.openxmlformats.org/officeDocument/2006/relationships/slideLayout" Target="../slideLayouts/slideLayout28.xml"/><Relationship Id="rId10" Type="http://schemas.openxmlformats.org/officeDocument/2006/relationships/image" Target="../media/image4.jpeg"/><Relationship Id="rId4" Type="http://schemas.openxmlformats.org/officeDocument/2006/relationships/slideLayout" Target="../slideLayouts/slideLayout27.xml"/><Relationship Id="rId9" Type="http://schemas.openxmlformats.org/officeDocument/2006/relationships/image" Target="../media/image3.jpe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3.xml"/><Relationship Id="rId7" Type="http://schemas.openxmlformats.org/officeDocument/2006/relationships/slideLayout" Target="../slideLayouts/slideLayout37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2.xml"/><Relationship Id="rId1" Type="http://schemas.openxmlformats.org/officeDocument/2006/relationships/slideLayout" Target="../slideLayouts/slideLayout31.xml"/><Relationship Id="rId6" Type="http://schemas.openxmlformats.org/officeDocument/2006/relationships/slideLayout" Target="../slideLayouts/slideLayout36.xml"/><Relationship Id="rId11" Type="http://schemas.openxmlformats.org/officeDocument/2006/relationships/slideLayout" Target="../slideLayouts/slideLayout41.xml"/><Relationship Id="rId5" Type="http://schemas.openxmlformats.org/officeDocument/2006/relationships/slideLayout" Target="../slideLayouts/slideLayout35.xml"/><Relationship Id="rId10" Type="http://schemas.openxmlformats.org/officeDocument/2006/relationships/slideLayout" Target="../slideLayouts/slideLayout40.xml"/><Relationship Id="rId4" Type="http://schemas.openxmlformats.org/officeDocument/2006/relationships/slideLayout" Target="../slideLayouts/slideLayout34.xml"/><Relationship Id="rId9" Type="http://schemas.openxmlformats.org/officeDocument/2006/relationships/slideLayout" Target="../slideLayouts/slideLayout39.xml"/><Relationship Id="rId14" Type="http://schemas.openxmlformats.org/officeDocument/2006/relationships/image" Target="../media/image3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/>
          </p:cNvSpPr>
          <p:nvPr/>
        </p:nvSpPr>
        <p:spPr bwMode="auto">
          <a:xfrm>
            <a:off x="69850" y="6611938"/>
            <a:ext cx="1946275" cy="19685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pPr>
              <a:defRPr/>
            </a:pPr>
            <a:r>
              <a:rPr lang="en-US" sz="800" dirty="0" err="1">
                <a:latin typeface="Arial" charset="0"/>
                <a:ea typeface="Arial" charset="0"/>
                <a:cs typeface="Arial" charset="0"/>
              </a:rPr>
              <a:t>Autore</a:t>
            </a:r>
            <a:r>
              <a:rPr lang="en-US" sz="800" dirty="0"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US" sz="800" i="1" dirty="0" err="1">
                <a:latin typeface="Arial" charset="0"/>
                <a:ea typeface="Arial" charset="0"/>
                <a:cs typeface="Arial" charset="0"/>
              </a:rPr>
              <a:t>Titolo</a:t>
            </a:r>
            <a:r>
              <a:rPr lang="en-US" sz="800" dirty="0">
                <a:latin typeface="Arial" charset="0"/>
                <a:ea typeface="Arial" charset="0"/>
                <a:cs typeface="Arial" charset="0"/>
              </a:rPr>
              <a:t> © </a:t>
            </a:r>
            <a:r>
              <a:rPr lang="en-US" sz="800" dirty="0" err="1">
                <a:latin typeface="Arial" charset="0"/>
                <a:ea typeface="Arial" charset="0"/>
                <a:cs typeface="Arial" charset="0"/>
              </a:rPr>
              <a:t>Zanichelli</a:t>
            </a:r>
            <a:r>
              <a:rPr lang="en-US" sz="8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800" dirty="0" err="1">
                <a:latin typeface="Arial" charset="0"/>
                <a:ea typeface="Arial" charset="0"/>
                <a:cs typeface="Arial" charset="0"/>
              </a:rPr>
              <a:t>editore</a:t>
            </a:r>
            <a:r>
              <a:rPr lang="en-US" sz="800" dirty="0">
                <a:latin typeface="Arial" charset="0"/>
                <a:ea typeface="Arial" charset="0"/>
                <a:cs typeface="Arial" charset="0"/>
              </a:rPr>
              <a:t> 2012</a:t>
            </a:r>
          </a:p>
        </p:txBody>
      </p:sp>
      <p:pic>
        <p:nvPicPr>
          <p:cNvPr id="1027" name="Picture 2"/>
          <p:cNvPicPr>
            <a:picLocks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392863" y="5946775"/>
            <a:ext cx="2751137" cy="53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07" r:id="rId1"/>
    <p:sldLayoutId id="2147483906" r:id="rId2"/>
    <p:sldLayoutId id="2147483905" r:id="rId3"/>
    <p:sldLayoutId id="2147483904" r:id="rId4"/>
    <p:sldLayoutId id="2147483903" r:id="rId5"/>
    <p:sldLayoutId id="2147483902" r:id="rId6"/>
    <p:sldLayoutId id="2147483901" r:id="rId7"/>
    <p:sldLayoutId id="2147483900" r:id="rId8"/>
    <p:sldLayoutId id="2147483899" r:id="rId9"/>
    <p:sldLayoutId id="2147483898" r:id="rId10"/>
    <p:sldLayoutId id="2147483897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+mj-lt"/>
          <a:ea typeface="+mj-ea"/>
          <a:cs typeface="+mj-cs"/>
          <a:sym typeface="Gill San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 Sans" charset="0"/>
          <a:ea typeface="ヒラギノ角ゴ ProN W3" charset="-128"/>
          <a:cs typeface="ヒラギノ角ゴ ProN W3" charset="-128"/>
          <a:sym typeface="Gill Sans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 Sans" charset="0"/>
          <a:ea typeface="ヒラギノ角ゴ ProN W3" charset="-128"/>
          <a:cs typeface="ヒラギノ角ゴ ProN W3" charset="-128"/>
          <a:sym typeface="Gill Sans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 Sans" charset="0"/>
          <a:ea typeface="ヒラギノ角ゴ ProN W3" charset="-128"/>
          <a:cs typeface="ヒラギノ角ゴ ProN W3" charset="-128"/>
          <a:sym typeface="Gill Sans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 Sans" charset="0"/>
          <a:ea typeface="ヒラギノ角ゴ ProN W3" charset="-128"/>
          <a:cs typeface="ヒラギノ角ゴ ProN W3" charset="-128"/>
          <a:sym typeface="Gill Sans"/>
        </a:defRPr>
      </a:lvl5pPr>
      <a:lvl6pPr marL="321391" algn="ctr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 Sans" charset="0"/>
          <a:ea typeface="ヒラギノ角ゴ ProN W3" charset="-128"/>
          <a:cs typeface="ヒラギノ角ゴ ProN W3" charset="-128"/>
          <a:sym typeface="Gill Sans" charset="0"/>
        </a:defRPr>
      </a:lvl6pPr>
      <a:lvl7pPr marL="642783" algn="ctr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 Sans" charset="0"/>
          <a:ea typeface="ヒラギノ角ゴ ProN W3" charset="-128"/>
          <a:cs typeface="ヒラギノ角ゴ ProN W3" charset="-128"/>
          <a:sym typeface="Gill Sans" charset="0"/>
        </a:defRPr>
      </a:lvl7pPr>
      <a:lvl8pPr marL="964174" algn="ctr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 Sans" charset="0"/>
          <a:ea typeface="ヒラギノ角ゴ ProN W3" charset="-128"/>
          <a:cs typeface="ヒラギノ角ゴ ProN W3" charset="-128"/>
          <a:sym typeface="Gill Sans" charset="0"/>
        </a:defRPr>
      </a:lvl8pPr>
      <a:lvl9pPr marL="1285565" algn="ctr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 Sans" charset="0"/>
          <a:ea typeface="ヒラギノ角ゴ ProN W3" charset="-128"/>
          <a:cs typeface="ヒラギノ角ゴ ProN W3" charset="-128"/>
          <a:sym typeface="Gill Sans" charset="0"/>
        </a:defRPr>
      </a:lvl9pPr>
    </p:titleStyle>
    <p:bodyStyle>
      <a:lvl1pPr marL="623888" indent="-401638" algn="l" rtl="0" eaLnBrk="0" fontAlgn="base" hangingPunct="0">
        <a:spcBef>
          <a:spcPts val="1688"/>
        </a:spcBef>
        <a:spcAft>
          <a:spcPct val="0"/>
        </a:spcAft>
        <a:buSzPct val="171000"/>
        <a:buFont typeface="Gill Sans"/>
        <a:buChar char="•"/>
        <a:defRPr sz="3000">
          <a:solidFill>
            <a:schemeClr val="tx1"/>
          </a:solidFill>
          <a:latin typeface="+mn-lt"/>
          <a:ea typeface="+mn-ea"/>
          <a:cs typeface="+mn-cs"/>
          <a:sym typeface="Gill Sans"/>
        </a:defRPr>
      </a:lvl1pPr>
      <a:lvl2pPr marL="936625" indent="-401638" algn="l" rtl="0" eaLnBrk="0" fontAlgn="base" hangingPunct="0">
        <a:spcBef>
          <a:spcPts val="1688"/>
        </a:spcBef>
        <a:spcAft>
          <a:spcPct val="0"/>
        </a:spcAft>
        <a:buSzPct val="171000"/>
        <a:buFont typeface="Gill Sans"/>
        <a:buChar char="•"/>
        <a:defRPr sz="3000">
          <a:solidFill>
            <a:schemeClr val="tx1"/>
          </a:solidFill>
          <a:latin typeface="+mn-lt"/>
          <a:ea typeface="+mn-ea"/>
          <a:cs typeface="+mn-cs"/>
          <a:sym typeface="Gill Sans"/>
        </a:defRPr>
      </a:lvl2pPr>
      <a:lvl3pPr marL="1249363" indent="-401638" algn="l" rtl="0" eaLnBrk="0" fontAlgn="base" hangingPunct="0">
        <a:spcBef>
          <a:spcPts val="1688"/>
        </a:spcBef>
        <a:spcAft>
          <a:spcPct val="0"/>
        </a:spcAft>
        <a:buSzPct val="171000"/>
        <a:buFont typeface="Gill Sans"/>
        <a:buChar char="•"/>
        <a:defRPr sz="3000">
          <a:solidFill>
            <a:schemeClr val="tx1"/>
          </a:solidFill>
          <a:latin typeface="+mn-lt"/>
          <a:ea typeface="+mn-ea"/>
          <a:cs typeface="+mn-cs"/>
          <a:sym typeface="Gill Sans"/>
        </a:defRPr>
      </a:lvl3pPr>
      <a:lvl4pPr marL="1562100" indent="-401638" algn="l" rtl="0" eaLnBrk="0" fontAlgn="base" hangingPunct="0">
        <a:spcBef>
          <a:spcPts val="1688"/>
        </a:spcBef>
        <a:spcAft>
          <a:spcPct val="0"/>
        </a:spcAft>
        <a:buSzPct val="171000"/>
        <a:buFont typeface="Gill Sans"/>
        <a:buChar char="•"/>
        <a:defRPr sz="3000">
          <a:solidFill>
            <a:schemeClr val="tx1"/>
          </a:solidFill>
          <a:latin typeface="+mn-lt"/>
          <a:ea typeface="+mn-ea"/>
          <a:cs typeface="+mn-cs"/>
          <a:sym typeface="Gill Sans"/>
        </a:defRPr>
      </a:lvl4pPr>
      <a:lvl5pPr marL="1873250" indent="-401638" algn="l" rtl="0" eaLnBrk="0" fontAlgn="base" hangingPunct="0">
        <a:spcBef>
          <a:spcPts val="1688"/>
        </a:spcBef>
        <a:spcAft>
          <a:spcPct val="0"/>
        </a:spcAft>
        <a:buSzPct val="171000"/>
        <a:buFont typeface="Gill Sans"/>
        <a:buChar char="•"/>
        <a:defRPr sz="3000">
          <a:solidFill>
            <a:schemeClr val="tx1"/>
          </a:solidFill>
          <a:latin typeface="+mn-lt"/>
          <a:ea typeface="+mn-ea"/>
          <a:cs typeface="+mn-cs"/>
          <a:sym typeface="Gill Sans"/>
        </a:defRPr>
      </a:lvl5pPr>
      <a:lvl6pPr marL="2196176" indent="-401739" algn="l" rtl="0" fontAlgn="base">
        <a:spcBef>
          <a:spcPts val="1687"/>
        </a:spcBef>
        <a:spcAft>
          <a:spcPct val="0"/>
        </a:spcAft>
        <a:buSzPct val="171000"/>
        <a:buFont typeface="Gill Sans" charset="0"/>
        <a:buChar char="•"/>
        <a:defRPr sz="30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2517566" indent="-401739" algn="l" rtl="0" fontAlgn="base">
        <a:spcBef>
          <a:spcPts val="1687"/>
        </a:spcBef>
        <a:spcAft>
          <a:spcPct val="0"/>
        </a:spcAft>
        <a:buSzPct val="171000"/>
        <a:buFont typeface="Gill Sans" charset="0"/>
        <a:buChar char="•"/>
        <a:defRPr sz="30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2838959" indent="-401739" algn="l" rtl="0" fontAlgn="base">
        <a:spcBef>
          <a:spcPts val="1687"/>
        </a:spcBef>
        <a:spcAft>
          <a:spcPct val="0"/>
        </a:spcAft>
        <a:buSzPct val="171000"/>
        <a:buFont typeface="Gill Sans" charset="0"/>
        <a:buChar char="•"/>
        <a:defRPr sz="30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3160352" indent="-401739" algn="l" rtl="0" fontAlgn="base">
        <a:spcBef>
          <a:spcPts val="1687"/>
        </a:spcBef>
        <a:spcAft>
          <a:spcPct val="0"/>
        </a:spcAft>
        <a:buSzPct val="171000"/>
        <a:buFont typeface="Gill Sans" charset="0"/>
        <a:buChar char="•"/>
        <a:defRPr sz="30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it-IT"/>
      </a:defPPr>
      <a:lvl1pPr marL="0" algn="l" defTabSz="321391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1pPr>
      <a:lvl2pPr marL="321391" algn="l" defTabSz="321391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642783" algn="l" defTabSz="321391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3pPr>
      <a:lvl4pPr marL="964174" algn="l" defTabSz="321391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285565" algn="l" defTabSz="321391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606959" algn="l" defTabSz="321391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928348" algn="l" defTabSz="321391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2249741" algn="l" defTabSz="321391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2571133" algn="l" defTabSz="321391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/>
          </p:cNvSpPr>
          <p:nvPr/>
        </p:nvSpPr>
        <p:spPr bwMode="auto">
          <a:xfrm>
            <a:off x="69850" y="6611938"/>
            <a:ext cx="1946275" cy="19685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pPr>
              <a:defRPr/>
            </a:pPr>
            <a:r>
              <a:rPr lang="en-US" sz="800" dirty="0" err="1">
                <a:latin typeface="Arial" charset="0"/>
                <a:ea typeface="Arial" charset="0"/>
                <a:cs typeface="Arial" charset="0"/>
              </a:rPr>
              <a:t>Autore</a:t>
            </a:r>
            <a:r>
              <a:rPr lang="en-US" sz="800" dirty="0"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US" sz="800" i="1" dirty="0" err="1">
                <a:latin typeface="Arial" charset="0"/>
                <a:ea typeface="Arial" charset="0"/>
                <a:cs typeface="Arial" charset="0"/>
              </a:rPr>
              <a:t>Titolo</a:t>
            </a:r>
            <a:r>
              <a:rPr lang="en-US" sz="800" dirty="0">
                <a:latin typeface="Arial" charset="0"/>
                <a:ea typeface="Arial" charset="0"/>
                <a:cs typeface="Arial" charset="0"/>
              </a:rPr>
              <a:t> © </a:t>
            </a:r>
            <a:r>
              <a:rPr lang="en-US" sz="800" dirty="0" err="1">
                <a:latin typeface="Arial" charset="0"/>
                <a:ea typeface="Arial" charset="0"/>
                <a:cs typeface="Arial" charset="0"/>
              </a:rPr>
              <a:t>Zanichelli</a:t>
            </a:r>
            <a:r>
              <a:rPr lang="en-US" sz="8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800" dirty="0" err="1">
                <a:latin typeface="Arial" charset="0"/>
                <a:ea typeface="Arial" charset="0"/>
                <a:cs typeface="Arial" charset="0"/>
              </a:rPr>
              <a:t>editore</a:t>
            </a:r>
            <a:r>
              <a:rPr lang="en-US" sz="800" dirty="0">
                <a:latin typeface="Arial" charset="0"/>
                <a:ea typeface="Arial" charset="0"/>
                <a:cs typeface="Arial" charset="0"/>
              </a:rPr>
              <a:t> 2012</a:t>
            </a:r>
          </a:p>
        </p:txBody>
      </p:sp>
      <p:pic>
        <p:nvPicPr>
          <p:cNvPr id="13315" name="Picture 2"/>
          <p:cNvPicPr>
            <a:picLocks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6392863" y="5946775"/>
            <a:ext cx="2751137" cy="53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6" name="Picture 2"/>
          <p:cNvPicPr>
            <a:picLocks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9093200" y="8458200"/>
            <a:ext cx="3911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19" r:id="rId1"/>
    <p:sldLayoutId id="2147483918" r:id="rId2"/>
    <p:sldLayoutId id="2147483917" r:id="rId3"/>
    <p:sldLayoutId id="2147483916" r:id="rId4"/>
    <p:sldLayoutId id="2147483915" r:id="rId5"/>
    <p:sldLayoutId id="2147483914" r:id="rId6"/>
    <p:sldLayoutId id="2147483913" r:id="rId7"/>
    <p:sldLayoutId id="2147483912" r:id="rId8"/>
    <p:sldLayoutId id="2147483911" r:id="rId9"/>
    <p:sldLayoutId id="2147483910" r:id="rId10"/>
    <p:sldLayoutId id="2147483909" r:id="rId11"/>
    <p:sldLayoutId id="2147483908" r:id="rId12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+mj-lt"/>
          <a:ea typeface="+mj-ea"/>
          <a:cs typeface="+mj-cs"/>
          <a:sym typeface="Gill San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 Sans" charset="0"/>
          <a:ea typeface="ヒラギノ角ゴ ProN W3" charset="-128"/>
          <a:cs typeface="ヒラギノ角ゴ ProN W3" charset="-128"/>
          <a:sym typeface="Gill Sans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 Sans" charset="0"/>
          <a:ea typeface="ヒラギノ角ゴ ProN W3" charset="-128"/>
          <a:cs typeface="ヒラギノ角ゴ ProN W3" charset="-128"/>
          <a:sym typeface="Gill Sans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 Sans" charset="0"/>
          <a:ea typeface="ヒラギノ角ゴ ProN W3" charset="-128"/>
          <a:cs typeface="ヒラギノ角ゴ ProN W3" charset="-128"/>
          <a:sym typeface="Gill Sans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 Sans" charset="0"/>
          <a:ea typeface="ヒラギノ角ゴ ProN W3" charset="-128"/>
          <a:cs typeface="ヒラギノ角ゴ ProN W3" charset="-128"/>
          <a:sym typeface="Gill Sans"/>
        </a:defRPr>
      </a:lvl5pPr>
      <a:lvl6pPr marL="321391" algn="ctr" rtl="0" eaLnBrk="1" fontAlgn="base" hangingPunct="1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 Sans" charset="0"/>
          <a:ea typeface="ヒラギノ角ゴ ProN W3" charset="-128"/>
          <a:cs typeface="ヒラギノ角ゴ ProN W3" charset="-128"/>
          <a:sym typeface="Gill Sans" charset="0"/>
        </a:defRPr>
      </a:lvl6pPr>
      <a:lvl7pPr marL="642783" algn="ctr" rtl="0" eaLnBrk="1" fontAlgn="base" hangingPunct="1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 Sans" charset="0"/>
          <a:ea typeface="ヒラギノ角ゴ ProN W3" charset="-128"/>
          <a:cs typeface="ヒラギノ角ゴ ProN W3" charset="-128"/>
          <a:sym typeface="Gill Sans" charset="0"/>
        </a:defRPr>
      </a:lvl7pPr>
      <a:lvl8pPr marL="964174" algn="ctr" rtl="0" eaLnBrk="1" fontAlgn="base" hangingPunct="1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 Sans" charset="0"/>
          <a:ea typeface="ヒラギノ角ゴ ProN W3" charset="-128"/>
          <a:cs typeface="ヒラギノ角ゴ ProN W3" charset="-128"/>
          <a:sym typeface="Gill Sans" charset="0"/>
        </a:defRPr>
      </a:lvl8pPr>
      <a:lvl9pPr marL="1285565" algn="ctr" rtl="0" eaLnBrk="1" fontAlgn="base" hangingPunct="1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 Sans" charset="0"/>
          <a:ea typeface="ヒラギノ角ゴ ProN W3" charset="-128"/>
          <a:cs typeface="ヒラギノ角ゴ ProN W3" charset="-128"/>
          <a:sym typeface="Gill Sans" charset="0"/>
        </a:defRPr>
      </a:lvl9pPr>
    </p:titleStyle>
    <p:bodyStyle>
      <a:lvl1pPr marL="623888" indent="-401638" algn="l" rtl="0" eaLnBrk="0" fontAlgn="base" hangingPunct="0">
        <a:spcBef>
          <a:spcPts val="1688"/>
        </a:spcBef>
        <a:spcAft>
          <a:spcPct val="0"/>
        </a:spcAft>
        <a:buSzPct val="171000"/>
        <a:buFont typeface="Gill Sans"/>
        <a:buChar char="•"/>
        <a:defRPr sz="3000">
          <a:solidFill>
            <a:schemeClr val="tx1"/>
          </a:solidFill>
          <a:latin typeface="+mn-lt"/>
          <a:ea typeface="+mn-ea"/>
          <a:cs typeface="+mn-cs"/>
          <a:sym typeface="Gill Sans"/>
        </a:defRPr>
      </a:lvl1pPr>
      <a:lvl2pPr marL="936625" indent="-401638" algn="l" rtl="0" eaLnBrk="0" fontAlgn="base" hangingPunct="0">
        <a:spcBef>
          <a:spcPts val="1688"/>
        </a:spcBef>
        <a:spcAft>
          <a:spcPct val="0"/>
        </a:spcAft>
        <a:buSzPct val="171000"/>
        <a:buFont typeface="Gill Sans"/>
        <a:buChar char="•"/>
        <a:defRPr sz="3000">
          <a:solidFill>
            <a:schemeClr val="tx1"/>
          </a:solidFill>
          <a:latin typeface="+mn-lt"/>
          <a:ea typeface="+mn-ea"/>
          <a:cs typeface="+mn-cs"/>
          <a:sym typeface="Gill Sans"/>
        </a:defRPr>
      </a:lvl2pPr>
      <a:lvl3pPr marL="1249363" indent="-401638" algn="l" rtl="0" eaLnBrk="0" fontAlgn="base" hangingPunct="0">
        <a:spcBef>
          <a:spcPts val="1688"/>
        </a:spcBef>
        <a:spcAft>
          <a:spcPct val="0"/>
        </a:spcAft>
        <a:buSzPct val="171000"/>
        <a:buFont typeface="Gill Sans"/>
        <a:buChar char="•"/>
        <a:defRPr sz="3000">
          <a:solidFill>
            <a:schemeClr val="tx1"/>
          </a:solidFill>
          <a:latin typeface="+mn-lt"/>
          <a:ea typeface="+mn-ea"/>
          <a:cs typeface="+mn-cs"/>
          <a:sym typeface="Gill Sans"/>
        </a:defRPr>
      </a:lvl3pPr>
      <a:lvl4pPr marL="1562100" indent="-401638" algn="l" rtl="0" eaLnBrk="0" fontAlgn="base" hangingPunct="0">
        <a:spcBef>
          <a:spcPts val="1688"/>
        </a:spcBef>
        <a:spcAft>
          <a:spcPct val="0"/>
        </a:spcAft>
        <a:buSzPct val="171000"/>
        <a:buFont typeface="Gill Sans"/>
        <a:buChar char="•"/>
        <a:defRPr sz="3000">
          <a:solidFill>
            <a:schemeClr val="tx1"/>
          </a:solidFill>
          <a:latin typeface="+mn-lt"/>
          <a:ea typeface="+mn-ea"/>
          <a:cs typeface="+mn-cs"/>
          <a:sym typeface="Gill Sans"/>
        </a:defRPr>
      </a:lvl4pPr>
      <a:lvl5pPr marL="1873250" indent="-401638" algn="l" rtl="0" eaLnBrk="0" fontAlgn="base" hangingPunct="0">
        <a:spcBef>
          <a:spcPts val="1688"/>
        </a:spcBef>
        <a:spcAft>
          <a:spcPct val="0"/>
        </a:spcAft>
        <a:buSzPct val="171000"/>
        <a:buFont typeface="Gill Sans"/>
        <a:buChar char="•"/>
        <a:defRPr sz="3000">
          <a:solidFill>
            <a:schemeClr val="tx1"/>
          </a:solidFill>
          <a:latin typeface="+mn-lt"/>
          <a:ea typeface="+mn-ea"/>
          <a:cs typeface="+mn-cs"/>
          <a:sym typeface="Gill Sans"/>
        </a:defRPr>
      </a:lvl5pPr>
      <a:lvl6pPr marL="2196176" indent="-401739" algn="l" rtl="0" eaLnBrk="1" fontAlgn="base" hangingPunct="1">
        <a:spcBef>
          <a:spcPts val="1687"/>
        </a:spcBef>
        <a:spcAft>
          <a:spcPct val="0"/>
        </a:spcAft>
        <a:buSzPct val="171000"/>
        <a:buFont typeface="Gill Sans" charset="0"/>
        <a:buChar char="•"/>
        <a:defRPr sz="30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2517566" indent="-401739" algn="l" rtl="0" eaLnBrk="1" fontAlgn="base" hangingPunct="1">
        <a:spcBef>
          <a:spcPts val="1687"/>
        </a:spcBef>
        <a:spcAft>
          <a:spcPct val="0"/>
        </a:spcAft>
        <a:buSzPct val="171000"/>
        <a:buFont typeface="Gill Sans" charset="0"/>
        <a:buChar char="•"/>
        <a:defRPr sz="30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2838959" indent="-401739" algn="l" rtl="0" eaLnBrk="1" fontAlgn="base" hangingPunct="1">
        <a:spcBef>
          <a:spcPts val="1687"/>
        </a:spcBef>
        <a:spcAft>
          <a:spcPct val="0"/>
        </a:spcAft>
        <a:buSzPct val="171000"/>
        <a:buFont typeface="Gill Sans" charset="0"/>
        <a:buChar char="•"/>
        <a:defRPr sz="30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3160352" indent="-401739" algn="l" rtl="0" eaLnBrk="1" fontAlgn="base" hangingPunct="1">
        <a:spcBef>
          <a:spcPts val="1687"/>
        </a:spcBef>
        <a:spcAft>
          <a:spcPct val="0"/>
        </a:spcAft>
        <a:buSzPct val="171000"/>
        <a:buFont typeface="Gill Sans" charset="0"/>
        <a:buChar char="•"/>
        <a:defRPr sz="30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it-IT"/>
      </a:defPPr>
      <a:lvl1pPr marL="0" algn="l" defTabSz="321391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1pPr>
      <a:lvl2pPr marL="321391" algn="l" defTabSz="321391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642783" algn="l" defTabSz="321391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3pPr>
      <a:lvl4pPr marL="964174" algn="l" defTabSz="321391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285565" algn="l" defTabSz="321391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606959" algn="l" defTabSz="321391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928348" algn="l" defTabSz="321391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2249741" algn="l" defTabSz="321391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2571133" algn="l" defTabSz="321391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/>
          </p:cNvSpPr>
          <p:nvPr/>
        </p:nvSpPr>
        <p:spPr bwMode="auto">
          <a:xfrm>
            <a:off x="69850" y="6327775"/>
            <a:ext cx="1946275" cy="19685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pPr>
              <a:defRPr/>
            </a:pPr>
            <a:r>
              <a:rPr lang="en-US" sz="800" dirty="0">
                <a:latin typeface="Arial" charset="0"/>
                <a:ea typeface="Arial" charset="0"/>
                <a:cs typeface="Arial" charset="0"/>
              </a:rPr>
              <a:t>© </a:t>
            </a:r>
            <a:r>
              <a:rPr lang="en-US" sz="800" dirty="0" err="1">
                <a:latin typeface="Arial" charset="0"/>
                <a:ea typeface="Arial" charset="0"/>
                <a:cs typeface="Arial" charset="0"/>
              </a:rPr>
              <a:t>Zanichelli</a:t>
            </a:r>
            <a:r>
              <a:rPr lang="en-US" sz="8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800" dirty="0" err="1">
                <a:latin typeface="Arial" charset="0"/>
                <a:ea typeface="Arial" charset="0"/>
                <a:cs typeface="Arial" charset="0"/>
              </a:rPr>
              <a:t>editore</a:t>
            </a:r>
            <a:r>
              <a:rPr lang="en-US" sz="800" dirty="0">
                <a:latin typeface="Arial" charset="0"/>
                <a:ea typeface="Arial" charset="0"/>
                <a:cs typeface="Arial" charset="0"/>
              </a:rPr>
              <a:t> 2013</a:t>
            </a:r>
          </a:p>
        </p:txBody>
      </p:sp>
      <p:pic>
        <p:nvPicPr>
          <p:cNvPr id="26627" name="Picture 2"/>
          <p:cNvPicPr>
            <a:picLocks noChangeArrowheads="1"/>
          </p:cNvPicPr>
          <p:nvPr userDrawn="1"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9093200" y="8458200"/>
            <a:ext cx="3911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28" name="Picture 2"/>
          <p:cNvPicPr>
            <a:picLocks noChangeArrowheads="1"/>
          </p:cNvPicPr>
          <p:nvPr userDrawn="1"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092950" y="6165850"/>
            <a:ext cx="2051050" cy="31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26" r:id="rId1"/>
    <p:sldLayoutId id="2147483925" r:id="rId2"/>
    <p:sldLayoutId id="2147483924" r:id="rId3"/>
    <p:sldLayoutId id="2147483923" r:id="rId4"/>
    <p:sldLayoutId id="2147483922" r:id="rId5"/>
    <p:sldLayoutId id="2147483921" r:id="rId6"/>
    <p:sldLayoutId id="2147483920" r:id="rId7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+mj-lt"/>
          <a:ea typeface="+mj-ea"/>
          <a:cs typeface="+mj-cs"/>
          <a:sym typeface="Gill San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Calibri" pitchFamily="34" charset="0"/>
          <a:ea typeface="ヒラギノ角ゴ ProN W3" charset="-128"/>
          <a:cs typeface="ヒラギノ角ゴ ProN W3" charset="-128"/>
          <a:sym typeface="Gill Sans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Calibri" pitchFamily="34" charset="0"/>
          <a:ea typeface="ヒラギノ角ゴ ProN W3" charset="-128"/>
          <a:cs typeface="ヒラギノ角ゴ ProN W3" charset="-128"/>
          <a:sym typeface="Gill Sans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Calibri" pitchFamily="34" charset="0"/>
          <a:ea typeface="ヒラギノ角ゴ ProN W3" charset="-128"/>
          <a:cs typeface="ヒラギノ角ゴ ProN W3" charset="-128"/>
          <a:sym typeface="Gill Sans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Calibri" pitchFamily="34" charset="0"/>
          <a:ea typeface="ヒラギノ角ゴ ProN W3" charset="-128"/>
          <a:cs typeface="ヒラギノ角ゴ ProN W3" charset="-128"/>
          <a:sym typeface="Gill Sans"/>
        </a:defRPr>
      </a:lvl5pPr>
      <a:lvl6pPr marL="321391" algn="ctr" rtl="0" eaLnBrk="1" fontAlgn="base" hangingPunct="1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 Sans" charset="0"/>
          <a:ea typeface="ヒラギノ角ゴ ProN W3" charset="-128"/>
          <a:cs typeface="ヒラギノ角ゴ ProN W3" charset="-128"/>
          <a:sym typeface="Gill Sans" charset="0"/>
        </a:defRPr>
      </a:lvl6pPr>
      <a:lvl7pPr marL="642783" algn="ctr" rtl="0" eaLnBrk="1" fontAlgn="base" hangingPunct="1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 Sans" charset="0"/>
          <a:ea typeface="ヒラギノ角ゴ ProN W3" charset="-128"/>
          <a:cs typeface="ヒラギノ角ゴ ProN W3" charset="-128"/>
          <a:sym typeface="Gill Sans" charset="0"/>
        </a:defRPr>
      </a:lvl7pPr>
      <a:lvl8pPr marL="964174" algn="ctr" rtl="0" eaLnBrk="1" fontAlgn="base" hangingPunct="1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 Sans" charset="0"/>
          <a:ea typeface="ヒラギノ角ゴ ProN W3" charset="-128"/>
          <a:cs typeface="ヒラギノ角ゴ ProN W3" charset="-128"/>
          <a:sym typeface="Gill Sans" charset="0"/>
        </a:defRPr>
      </a:lvl8pPr>
      <a:lvl9pPr marL="1285565" algn="ctr" rtl="0" eaLnBrk="1" fontAlgn="base" hangingPunct="1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 Sans" charset="0"/>
          <a:ea typeface="ヒラギノ角ゴ ProN W3" charset="-128"/>
          <a:cs typeface="ヒラギノ角ゴ ProN W3" charset="-128"/>
          <a:sym typeface="Gill Sans" charset="0"/>
        </a:defRPr>
      </a:lvl9pPr>
    </p:titleStyle>
    <p:bodyStyle>
      <a:lvl1pPr marL="623888" indent="-401638" algn="l" rtl="0" eaLnBrk="0" fontAlgn="base" hangingPunct="0">
        <a:spcBef>
          <a:spcPts val="1688"/>
        </a:spcBef>
        <a:spcAft>
          <a:spcPct val="0"/>
        </a:spcAft>
        <a:buSzPct val="171000"/>
        <a:buFont typeface="Gill Sans"/>
        <a:buChar char="•"/>
        <a:defRPr sz="3000">
          <a:solidFill>
            <a:schemeClr val="tx1"/>
          </a:solidFill>
          <a:latin typeface="+mn-lt"/>
          <a:ea typeface="+mn-ea"/>
          <a:cs typeface="+mn-cs"/>
          <a:sym typeface="Gill Sans"/>
        </a:defRPr>
      </a:lvl1pPr>
      <a:lvl2pPr marL="936625" indent="-401638" algn="l" rtl="0" eaLnBrk="0" fontAlgn="base" hangingPunct="0">
        <a:spcBef>
          <a:spcPts val="1688"/>
        </a:spcBef>
        <a:spcAft>
          <a:spcPct val="0"/>
        </a:spcAft>
        <a:buSzPct val="171000"/>
        <a:buFont typeface="Gill Sans"/>
        <a:buChar char="•"/>
        <a:defRPr sz="3000">
          <a:solidFill>
            <a:schemeClr val="tx1"/>
          </a:solidFill>
          <a:latin typeface="+mn-lt"/>
          <a:ea typeface="+mn-ea"/>
          <a:cs typeface="+mn-cs"/>
          <a:sym typeface="Gill Sans"/>
        </a:defRPr>
      </a:lvl2pPr>
      <a:lvl3pPr marL="1249363" indent="-401638" algn="l" rtl="0" eaLnBrk="0" fontAlgn="base" hangingPunct="0">
        <a:spcBef>
          <a:spcPts val="1688"/>
        </a:spcBef>
        <a:spcAft>
          <a:spcPct val="0"/>
        </a:spcAft>
        <a:buSzPct val="171000"/>
        <a:buFont typeface="Gill Sans"/>
        <a:buChar char="•"/>
        <a:defRPr sz="3000">
          <a:solidFill>
            <a:schemeClr val="tx1"/>
          </a:solidFill>
          <a:latin typeface="+mn-lt"/>
          <a:ea typeface="+mn-ea"/>
          <a:cs typeface="+mn-cs"/>
          <a:sym typeface="Gill Sans"/>
        </a:defRPr>
      </a:lvl3pPr>
      <a:lvl4pPr marL="1562100" indent="-401638" algn="l" rtl="0" eaLnBrk="0" fontAlgn="base" hangingPunct="0">
        <a:spcBef>
          <a:spcPts val="1688"/>
        </a:spcBef>
        <a:spcAft>
          <a:spcPct val="0"/>
        </a:spcAft>
        <a:buSzPct val="171000"/>
        <a:buFont typeface="Gill Sans"/>
        <a:buChar char="•"/>
        <a:defRPr sz="3000">
          <a:solidFill>
            <a:schemeClr val="tx1"/>
          </a:solidFill>
          <a:latin typeface="+mn-lt"/>
          <a:ea typeface="+mn-ea"/>
          <a:cs typeface="+mn-cs"/>
          <a:sym typeface="Gill Sans"/>
        </a:defRPr>
      </a:lvl4pPr>
      <a:lvl5pPr marL="1873250" indent="-401638" algn="l" rtl="0" eaLnBrk="0" fontAlgn="base" hangingPunct="0">
        <a:spcBef>
          <a:spcPts val="1688"/>
        </a:spcBef>
        <a:spcAft>
          <a:spcPct val="0"/>
        </a:spcAft>
        <a:buSzPct val="171000"/>
        <a:buFont typeface="Gill Sans"/>
        <a:buChar char="•"/>
        <a:defRPr sz="3000">
          <a:solidFill>
            <a:schemeClr val="tx1"/>
          </a:solidFill>
          <a:latin typeface="+mn-lt"/>
          <a:ea typeface="+mn-ea"/>
          <a:cs typeface="+mn-cs"/>
          <a:sym typeface="Gill Sans"/>
        </a:defRPr>
      </a:lvl5pPr>
      <a:lvl6pPr marL="2196176" indent="-401739" algn="l" rtl="0" eaLnBrk="1" fontAlgn="base" hangingPunct="1">
        <a:spcBef>
          <a:spcPts val="1687"/>
        </a:spcBef>
        <a:spcAft>
          <a:spcPct val="0"/>
        </a:spcAft>
        <a:buSzPct val="171000"/>
        <a:buFont typeface="Gill Sans" charset="0"/>
        <a:buChar char="•"/>
        <a:defRPr sz="30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2517566" indent="-401739" algn="l" rtl="0" eaLnBrk="1" fontAlgn="base" hangingPunct="1">
        <a:spcBef>
          <a:spcPts val="1687"/>
        </a:spcBef>
        <a:spcAft>
          <a:spcPct val="0"/>
        </a:spcAft>
        <a:buSzPct val="171000"/>
        <a:buFont typeface="Gill Sans" charset="0"/>
        <a:buChar char="•"/>
        <a:defRPr sz="30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2838959" indent="-401739" algn="l" rtl="0" eaLnBrk="1" fontAlgn="base" hangingPunct="1">
        <a:spcBef>
          <a:spcPts val="1687"/>
        </a:spcBef>
        <a:spcAft>
          <a:spcPct val="0"/>
        </a:spcAft>
        <a:buSzPct val="171000"/>
        <a:buFont typeface="Gill Sans" charset="0"/>
        <a:buChar char="•"/>
        <a:defRPr sz="30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3160352" indent="-401739" algn="l" rtl="0" eaLnBrk="1" fontAlgn="base" hangingPunct="1">
        <a:spcBef>
          <a:spcPts val="1687"/>
        </a:spcBef>
        <a:spcAft>
          <a:spcPct val="0"/>
        </a:spcAft>
        <a:buSzPct val="171000"/>
        <a:buFont typeface="Gill Sans" charset="0"/>
        <a:buChar char="•"/>
        <a:defRPr sz="30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it-IT"/>
      </a:defPPr>
      <a:lvl1pPr marL="0" algn="l" defTabSz="321391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1pPr>
      <a:lvl2pPr marL="321391" algn="l" defTabSz="321391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642783" algn="l" defTabSz="321391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3pPr>
      <a:lvl4pPr marL="964174" algn="l" defTabSz="321391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285565" algn="l" defTabSz="321391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606959" algn="l" defTabSz="321391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928348" algn="l" defTabSz="321391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2249741" algn="l" defTabSz="321391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2571133" algn="l" defTabSz="321391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/>
          </p:cNvSpPr>
          <p:nvPr/>
        </p:nvSpPr>
        <p:spPr bwMode="auto">
          <a:xfrm>
            <a:off x="69850" y="6611938"/>
            <a:ext cx="1946275" cy="19685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pPr>
              <a:defRPr/>
            </a:pPr>
            <a:r>
              <a:rPr lang="en-US" sz="800">
                <a:latin typeface="Arial" charset="0"/>
                <a:ea typeface="Arial" charset="0"/>
                <a:cs typeface="Arial" charset="0"/>
              </a:rPr>
              <a:t>Autore, </a:t>
            </a:r>
            <a:r>
              <a:rPr lang="en-US" sz="800" i="1">
                <a:latin typeface="Arial" charset="0"/>
                <a:ea typeface="Arial" charset="0"/>
                <a:cs typeface="Arial" charset="0"/>
              </a:rPr>
              <a:t>Titolo</a:t>
            </a:r>
            <a:r>
              <a:rPr lang="en-US" sz="800">
                <a:latin typeface="Arial" charset="0"/>
                <a:ea typeface="Arial" charset="0"/>
                <a:cs typeface="Arial" charset="0"/>
              </a:rPr>
              <a:t> © Zanichelli editore 2012</a:t>
            </a:r>
          </a:p>
        </p:txBody>
      </p:sp>
      <p:pic>
        <p:nvPicPr>
          <p:cNvPr id="34819" name="Picture 2"/>
          <p:cNvPicPr>
            <a:picLocks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392863" y="5938838"/>
            <a:ext cx="2751137" cy="534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20" name="Picture 2"/>
          <p:cNvPicPr>
            <a:picLocks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9093200" y="8458200"/>
            <a:ext cx="3911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36" r:id="rId2"/>
    <p:sldLayoutId id="2147483935" r:id="rId3"/>
    <p:sldLayoutId id="2147483934" r:id="rId4"/>
    <p:sldLayoutId id="2147483933" r:id="rId5"/>
    <p:sldLayoutId id="2147483932" r:id="rId6"/>
    <p:sldLayoutId id="2147483931" r:id="rId7"/>
    <p:sldLayoutId id="2147483930" r:id="rId8"/>
    <p:sldLayoutId id="2147483929" r:id="rId9"/>
    <p:sldLayoutId id="2147483928" r:id="rId10"/>
    <p:sldLayoutId id="2147483927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+mj-lt"/>
          <a:ea typeface="+mj-ea"/>
          <a:cs typeface="+mj-cs"/>
          <a:sym typeface="Gill San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 Sans" charset="0"/>
          <a:ea typeface="ヒラギノ角ゴ ProN W3" charset="-128"/>
          <a:cs typeface="ヒラギノ角ゴ ProN W3" charset="-128"/>
          <a:sym typeface="Gill Sans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 Sans" charset="0"/>
          <a:ea typeface="ヒラギノ角ゴ ProN W3" charset="-128"/>
          <a:cs typeface="ヒラギノ角ゴ ProN W3" charset="-128"/>
          <a:sym typeface="Gill Sans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 Sans" charset="0"/>
          <a:ea typeface="ヒラギノ角ゴ ProN W3" charset="-128"/>
          <a:cs typeface="ヒラギノ角ゴ ProN W3" charset="-128"/>
          <a:sym typeface="Gill Sans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 Sans" charset="0"/>
          <a:ea typeface="ヒラギノ角ゴ ProN W3" charset="-128"/>
          <a:cs typeface="ヒラギノ角ゴ ProN W3" charset="-128"/>
          <a:sym typeface="Gill Sans"/>
        </a:defRPr>
      </a:lvl5pPr>
      <a:lvl6pPr marL="321457" algn="ctr" rtl="0" eaLnBrk="1" fontAlgn="base" hangingPunct="1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 Sans" charset="0"/>
          <a:ea typeface="ヒラギノ角ゴ ProN W3" charset="-128"/>
          <a:cs typeface="ヒラギノ角ゴ ProN W3" charset="-128"/>
          <a:sym typeface="Gill Sans" charset="0"/>
        </a:defRPr>
      </a:lvl6pPr>
      <a:lvl7pPr marL="642915" algn="ctr" rtl="0" eaLnBrk="1" fontAlgn="base" hangingPunct="1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 Sans" charset="0"/>
          <a:ea typeface="ヒラギノ角ゴ ProN W3" charset="-128"/>
          <a:cs typeface="ヒラギノ角ゴ ProN W3" charset="-128"/>
          <a:sym typeface="Gill Sans" charset="0"/>
        </a:defRPr>
      </a:lvl7pPr>
      <a:lvl8pPr marL="964372" algn="ctr" rtl="0" eaLnBrk="1" fontAlgn="base" hangingPunct="1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 Sans" charset="0"/>
          <a:ea typeface="ヒラギノ角ゴ ProN W3" charset="-128"/>
          <a:cs typeface="ヒラギノ角ゴ ProN W3" charset="-128"/>
          <a:sym typeface="Gill Sans" charset="0"/>
        </a:defRPr>
      </a:lvl8pPr>
      <a:lvl9pPr marL="1285829" algn="ctr" rtl="0" eaLnBrk="1" fontAlgn="base" hangingPunct="1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 Sans" charset="0"/>
          <a:ea typeface="ヒラギノ角ゴ ProN W3" charset="-128"/>
          <a:cs typeface="ヒラギノ角ゴ ProN W3" charset="-128"/>
          <a:sym typeface="Gill Sans" charset="0"/>
        </a:defRPr>
      </a:lvl9pPr>
    </p:titleStyle>
    <p:bodyStyle>
      <a:lvl1pPr marL="623888" indent="-401638" algn="l" rtl="0" eaLnBrk="0" fontAlgn="base" hangingPunct="0">
        <a:spcBef>
          <a:spcPts val="1688"/>
        </a:spcBef>
        <a:spcAft>
          <a:spcPct val="0"/>
        </a:spcAft>
        <a:buSzPct val="171000"/>
        <a:buFont typeface="Gill Sans"/>
        <a:buChar char="•"/>
        <a:defRPr sz="3000">
          <a:solidFill>
            <a:schemeClr val="tx1"/>
          </a:solidFill>
          <a:latin typeface="+mn-lt"/>
          <a:ea typeface="+mn-ea"/>
          <a:cs typeface="+mn-cs"/>
          <a:sym typeface="Gill Sans"/>
        </a:defRPr>
      </a:lvl1pPr>
      <a:lvl2pPr marL="936625" indent="-401638" algn="l" rtl="0" eaLnBrk="0" fontAlgn="base" hangingPunct="0">
        <a:spcBef>
          <a:spcPts val="1688"/>
        </a:spcBef>
        <a:spcAft>
          <a:spcPct val="0"/>
        </a:spcAft>
        <a:buSzPct val="171000"/>
        <a:buFont typeface="Gill Sans"/>
        <a:buChar char="•"/>
        <a:defRPr sz="3000">
          <a:solidFill>
            <a:schemeClr val="tx1"/>
          </a:solidFill>
          <a:latin typeface="+mn-lt"/>
          <a:ea typeface="+mn-ea"/>
          <a:cs typeface="+mn-cs"/>
          <a:sym typeface="Gill Sans"/>
        </a:defRPr>
      </a:lvl2pPr>
      <a:lvl3pPr marL="1249363" indent="-401638" algn="l" rtl="0" eaLnBrk="0" fontAlgn="base" hangingPunct="0">
        <a:spcBef>
          <a:spcPts val="1688"/>
        </a:spcBef>
        <a:spcAft>
          <a:spcPct val="0"/>
        </a:spcAft>
        <a:buSzPct val="171000"/>
        <a:buFont typeface="Gill Sans"/>
        <a:buChar char="•"/>
        <a:defRPr sz="3000">
          <a:solidFill>
            <a:schemeClr val="tx1"/>
          </a:solidFill>
          <a:latin typeface="+mn-lt"/>
          <a:ea typeface="+mn-ea"/>
          <a:cs typeface="+mn-cs"/>
          <a:sym typeface="Gill Sans"/>
        </a:defRPr>
      </a:lvl3pPr>
      <a:lvl4pPr marL="1562100" indent="-401638" algn="l" rtl="0" eaLnBrk="0" fontAlgn="base" hangingPunct="0">
        <a:spcBef>
          <a:spcPts val="1688"/>
        </a:spcBef>
        <a:spcAft>
          <a:spcPct val="0"/>
        </a:spcAft>
        <a:buSzPct val="171000"/>
        <a:buFont typeface="Gill Sans"/>
        <a:buChar char="•"/>
        <a:defRPr sz="3000">
          <a:solidFill>
            <a:schemeClr val="tx1"/>
          </a:solidFill>
          <a:latin typeface="+mn-lt"/>
          <a:ea typeface="+mn-ea"/>
          <a:cs typeface="+mn-cs"/>
          <a:sym typeface="Gill Sans"/>
        </a:defRPr>
      </a:lvl4pPr>
      <a:lvl5pPr marL="1874838" indent="-401638" algn="l" rtl="0" eaLnBrk="0" fontAlgn="base" hangingPunct="0">
        <a:spcBef>
          <a:spcPts val="1688"/>
        </a:spcBef>
        <a:spcAft>
          <a:spcPct val="0"/>
        </a:spcAft>
        <a:buSzPct val="171000"/>
        <a:buFont typeface="Gill Sans"/>
        <a:buChar char="•"/>
        <a:defRPr sz="3000">
          <a:solidFill>
            <a:schemeClr val="tx1"/>
          </a:solidFill>
          <a:latin typeface="+mn-lt"/>
          <a:ea typeface="+mn-ea"/>
          <a:cs typeface="+mn-cs"/>
          <a:sym typeface="Gill Sans"/>
        </a:defRPr>
      </a:lvl5pPr>
      <a:lvl6pPr marL="2196625" indent="-401822" algn="l" rtl="0" eaLnBrk="1" fontAlgn="base" hangingPunct="1">
        <a:spcBef>
          <a:spcPts val="1687"/>
        </a:spcBef>
        <a:spcAft>
          <a:spcPct val="0"/>
        </a:spcAft>
        <a:buSzPct val="171000"/>
        <a:buFont typeface="Gill Sans" charset="0"/>
        <a:buChar char="•"/>
        <a:defRPr sz="30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2518082" indent="-401822" algn="l" rtl="0" eaLnBrk="1" fontAlgn="base" hangingPunct="1">
        <a:spcBef>
          <a:spcPts val="1687"/>
        </a:spcBef>
        <a:spcAft>
          <a:spcPct val="0"/>
        </a:spcAft>
        <a:buSzPct val="171000"/>
        <a:buFont typeface="Gill Sans" charset="0"/>
        <a:buChar char="•"/>
        <a:defRPr sz="30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2839540" indent="-401822" algn="l" rtl="0" eaLnBrk="1" fontAlgn="base" hangingPunct="1">
        <a:spcBef>
          <a:spcPts val="1687"/>
        </a:spcBef>
        <a:spcAft>
          <a:spcPct val="0"/>
        </a:spcAft>
        <a:buSzPct val="171000"/>
        <a:buFont typeface="Gill Sans" charset="0"/>
        <a:buChar char="•"/>
        <a:defRPr sz="30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3160997" indent="-401822" algn="l" rtl="0" eaLnBrk="1" fontAlgn="base" hangingPunct="1">
        <a:spcBef>
          <a:spcPts val="1687"/>
        </a:spcBef>
        <a:spcAft>
          <a:spcPct val="0"/>
        </a:spcAft>
        <a:buSzPct val="171000"/>
        <a:buFont typeface="Gill Sans" charset="0"/>
        <a:buChar char="•"/>
        <a:defRPr sz="30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it-IT"/>
      </a:defPPr>
      <a:lvl1pPr marL="0" algn="l" defTabSz="32145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1pPr>
      <a:lvl2pPr marL="321457" algn="l" defTabSz="32145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642915" algn="l" defTabSz="32145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3pPr>
      <a:lvl4pPr marL="964372" algn="l" defTabSz="32145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285829" algn="l" defTabSz="32145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607287" algn="l" defTabSz="32145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928744" algn="l" defTabSz="32145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2250201" algn="l" defTabSz="32145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2571659" algn="l" defTabSz="32145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Titolo 1"/>
          <p:cNvSpPr>
            <a:spLocks noGrp="1"/>
          </p:cNvSpPr>
          <p:nvPr>
            <p:ph type="title"/>
          </p:nvPr>
        </p:nvSpPr>
        <p:spPr bwMode="auto">
          <a:xfrm>
            <a:off x="457200" y="1065213"/>
            <a:ext cx="8229600" cy="850900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it-IT" sz="4400" b="1" smtClean="0"/>
              <a:t>ACQUA</a:t>
            </a:r>
          </a:p>
        </p:txBody>
      </p:sp>
      <p:sp>
        <p:nvSpPr>
          <p:cNvPr id="48130" name="Segnaposto contenuto 2"/>
          <p:cNvSpPr>
            <a:spLocks noGrp="1"/>
          </p:cNvSpPr>
          <p:nvPr>
            <p:ph idx="1"/>
          </p:nvPr>
        </p:nvSpPr>
        <p:spPr bwMode="auto">
          <a:xfrm>
            <a:off x="457200" y="2636838"/>
            <a:ext cx="8229600" cy="2016125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ctr" eaLnBrk="1" hangingPunct="1">
              <a:buFont typeface="Gill Sans"/>
              <a:buNone/>
            </a:pPr>
            <a:r>
              <a:rPr lang="it-IT" smtClean="0"/>
              <a:t> Riserve naturali di acqua</a:t>
            </a:r>
          </a:p>
          <a:p>
            <a:pPr algn="ctr" eaLnBrk="1" hangingPunct="1">
              <a:buFont typeface="Gill Sans"/>
              <a:buNone/>
            </a:pPr>
            <a:r>
              <a:rPr lang="it-IT" smtClean="0"/>
              <a:t>Ciclo integrato dell’acqua</a:t>
            </a:r>
          </a:p>
          <a:p>
            <a:pPr algn="ctr" eaLnBrk="1" hangingPunct="1">
              <a:buFont typeface="Gill Sans"/>
              <a:buNone/>
            </a:pPr>
            <a:r>
              <a:rPr lang="it-IT" smtClean="0"/>
              <a:t>Potabilizzazione 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Tito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706437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it-IT" sz="4400" b="1" smtClean="0"/>
              <a:t>Acque di falda</a:t>
            </a:r>
          </a:p>
        </p:txBody>
      </p:sp>
      <p:sp>
        <p:nvSpPr>
          <p:cNvPr id="57346" name="Segnaposto contenuto 2"/>
          <p:cNvSpPr>
            <a:spLocks noGrp="1"/>
          </p:cNvSpPr>
          <p:nvPr>
            <p:ph idx="1"/>
          </p:nvPr>
        </p:nvSpPr>
        <p:spPr bwMode="auto">
          <a:xfrm>
            <a:off x="457200" y="1916113"/>
            <a:ext cx="8229600" cy="3629025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it-IT" b="1" smtClean="0"/>
              <a:t>superficiali</a:t>
            </a:r>
            <a:r>
              <a:rPr lang="it-IT" smtClean="0"/>
              <a:t>: si trovano fra il piano di campagna e uno strato sottostante di argilla impermeabile</a:t>
            </a:r>
          </a:p>
          <a:p>
            <a:pPr eaLnBrk="1" hangingPunct="1"/>
            <a:r>
              <a:rPr lang="it-IT" b="1" smtClean="0"/>
              <a:t>profonde</a:t>
            </a:r>
            <a:r>
              <a:rPr lang="it-IT" smtClean="0"/>
              <a:t>: si trovano fra due strati di argilla</a:t>
            </a:r>
          </a:p>
          <a:p>
            <a:pPr algn="ctr" eaLnBrk="1" hangingPunct="1">
              <a:buFont typeface="Gill Sans"/>
              <a:buNone/>
            </a:pPr>
            <a:r>
              <a:rPr lang="it-IT" b="1" smtClean="0"/>
              <a:t>Captazione:</a:t>
            </a:r>
          </a:p>
          <a:p>
            <a:pPr eaLnBrk="1" hangingPunct="1">
              <a:buFont typeface="Gill Sans"/>
              <a:buNone/>
            </a:pPr>
            <a:r>
              <a:rPr lang="it-IT" smtClean="0"/>
              <a:t>Fuoriuscita spontanea (sorgenti; falde profonde artesiane)  o prelievo con pompe e pozzi</a:t>
            </a: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Tito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498600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it-IT" sz="4400" b="1" smtClean="0"/>
              <a:t>Corsi d’acqua</a:t>
            </a:r>
            <a:br>
              <a:rPr lang="it-IT" sz="4400" b="1" smtClean="0"/>
            </a:br>
            <a:r>
              <a:rPr lang="it-IT" sz="4400" b="1" smtClean="0"/>
              <a:t> Bacini lacustri</a:t>
            </a:r>
          </a:p>
        </p:txBody>
      </p:sp>
      <p:sp>
        <p:nvSpPr>
          <p:cNvPr id="58370" name="Segnaposto contenuto 2"/>
          <p:cNvSpPr>
            <a:spLocks noGrp="1"/>
          </p:cNvSpPr>
          <p:nvPr>
            <p:ph idx="1"/>
          </p:nvPr>
        </p:nvSpPr>
        <p:spPr bwMode="auto">
          <a:xfrm>
            <a:off x="457200" y="2465388"/>
            <a:ext cx="8229600" cy="3124200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ctr" eaLnBrk="1" hangingPunct="1">
              <a:buFont typeface="Gill Sans"/>
              <a:buNone/>
            </a:pPr>
            <a:r>
              <a:rPr lang="it-IT" b="1" smtClean="0"/>
              <a:t>opere di presa</a:t>
            </a:r>
          </a:p>
          <a:p>
            <a:pPr eaLnBrk="1" hangingPunct="1"/>
            <a:r>
              <a:rPr lang="it-IT" b="1" smtClean="0"/>
              <a:t>griglie</a:t>
            </a:r>
            <a:r>
              <a:rPr lang="it-IT" smtClean="0"/>
              <a:t>: intercettano il materiale grossolano</a:t>
            </a:r>
            <a:endParaRPr lang="it-IT" b="1" smtClean="0"/>
          </a:p>
          <a:p>
            <a:pPr eaLnBrk="1" hangingPunct="1"/>
            <a:r>
              <a:rPr lang="it-IT" b="1" smtClean="0"/>
              <a:t>paratoie</a:t>
            </a:r>
            <a:r>
              <a:rPr lang="it-IT" smtClean="0"/>
              <a:t>: regolano il flusso della corrente)</a:t>
            </a:r>
          </a:p>
          <a:p>
            <a:pPr eaLnBrk="1" hangingPunct="1"/>
            <a:r>
              <a:rPr lang="it-IT" b="1" smtClean="0"/>
              <a:t>dissabbiatori </a:t>
            </a:r>
            <a:r>
              <a:rPr lang="it-IT" smtClean="0"/>
              <a:t>a vasche parallele: rallentano la velocità e permettono la sedimentazione</a:t>
            </a: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Tito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922337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it-IT" sz="4400" b="1" smtClean="0"/>
              <a:t>	Acqua: potabilizzazione</a:t>
            </a:r>
          </a:p>
        </p:txBody>
      </p:sp>
      <p:sp>
        <p:nvSpPr>
          <p:cNvPr id="59394" name="Segnaposto contenuto 2"/>
          <p:cNvSpPr>
            <a:spLocks noGrp="1"/>
          </p:cNvSpPr>
          <p:nvPr>
            <p:ph idx="1"/>
          </p:nvPr>
        </p:nvSpPr>
        <p:spPr bwMode="auto">
          <a:xfrm>
            <a:off x="684213" y="1844675"/>
            <a:ext cx="8135937" cy="3887788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it-IT" sz="2400" b="1" smtClean="0"/>
              <a:t>acque telluriche di origine profonda</a:t>
            </a:r>
            <a:r>
              <a:rPr lang="it-IT" sz="2400" smtClean="0"/>
              <a:t> (di falda o sorgente): </a:t>
            </a:r>
          </a:p>
          <a:p>
            <a:pPr eaLnBrk="1" hangingPunct="1">
              <a:buFont typeface="Gill Sans"/>
              <a:buNone/>
            </a:pPr>
            <a:r>
              <a:rPr lang="it-IT" sz="2400" smtClean="0"/>
              <a:t>filtrazione-disinfezione o sola disinfezione</a:t>
            </a:r>
          </a:p>
          <a:p>
            <a:pPr eaLnBrk="1" hangingPunct="1">
              <a:buFont typeface="Gill Sans"/>
              <a:buNone/>
            </a:pPr>
            <a:r>
              <a:rPr lang="it-IT" sz="2400" smtClean="0"/>
              <a:t>se necessario rimozione di ferro, manganese, ammoniaca, nitrati, correzione durezza</a:t>
            </a:r>
          </a:p>
          <a:p>
            <a:pPr eaLnBrk="1" hangingPunct="1"/>
            <a:r>
              <a:rPr lang="it-IT" sz="2400" b="1" smtClean="0"/>
              <a:t>acque dolci superficiali </a:t>
            </a:r>
          </a:p>
          <a:p>
            <a:pPr eaLnBrk="1" hangingPunct="1">
              <a:buFont typeface="Gill Sans"/>
              <a:buNone/>
            </a:pPr>
            <a:r>
              <a:rPr lang="it-IT" sz="2400" smtClean="0"/>
              <a:t>trattamenti chimico-fisici diversi (chiariflocculazione, disinfezione, filtrazione, rimozione di ferro, manganese, ammoniaca)</a:t>
            </a:r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Tito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91513" cy="993775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it-IT" sz="4400" b="1" smtClean="0"/>
              <a:t>Acque telluriche </a:t>
            </a:r>
            <a:endParaRPr lang="it-IT" sz="4400" b="1" baseline="-25000" smtClean="0"/>
          </a:p>
        </p:txBody>
      </p:sp>
      <p:sp>
        <p:nvSpPr>
          <p:cNvPr id="60418" name="Segnaposto contenuto 2"/>
          <p:cNvSpPr>
            <a:spLocks noGrp="1"/>
          </p:cNvSpPr>
          <p:nvPr>
            <p:ph idx="1"/>
          </p:nvPr>
        </p:nvSpPr>
        <p:spPr bwMode="auto">
          <a:xfrm>
            <a:off x="468313" y="1989138"/>
            <a:ext cx="8229600" cy="3240087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ctr" eaLnBrk="1" hangingPunct="1">
              <a:buFont typeface="Gill Sans"/>
              <a:buNone/>
            </a:pPr>
            <a:r>
              <a:rPr lang="it-IT" sz="2400" b="1" smtClean="0"/>
              <a:t> </a:t>
            </a:r>
            <a:r>
              <a:rPr lang="it-IT" sz="3200" b="1" smtClean="0"/>
              <a:t>rimozione   Fe  e  Mn</a:t>
            </a:r>
          </a:p>
          <a:p>
            <a:pPr eaLnBrk="1" hangingPunct="1">
              <a:buFont typeface="Gill Sans"/>
              <a:buNone/>
            </a:pPr>
            <a:endParaRPr lang="it-IT" sz="2000" b="1" smtClean="0"/>
          </a:p>
          <a:p>
            <a:pPr eaLnBrk="1" hangingPunct="1">
              <a:buFont typeface="Gill Sans"/>
              <a:buNone/>
            </a:pPr>
            <a:r>
              <a:rPr lang="it-IT" sz="2400" smtClean="0"/>
              <a:t>ossidazione tramite aerazione (insufflazione aria)  </a:t>
            </a:r>
            <a:r>
              <a:rPr lang="it-IT" sz="2400" smtClean="0">
                <a:sym typeface="Wingdings" pitchFamily="2" charset="2"/>
              </a:rPr>
              <a:t></a:t>
            </a:r>
            <a:endParaRPr lang="it-IT" sz="2400" smtClean="0"/>
          </a:p>
          <a:p>
            <a:pPr eaLnBrk="1" hangingPunct="1">
              <a:buFont typeface="Gill Sans"/>
              <a:buNone/>
            </a:pPr>
            <a:r>
              <a:rPr lang="it-IT" sz="2400" smtClean="0"/>
              <a:t>Fe e Mn precipitano e sono allontanati con sedimentazione o filtrazione</a:t>
            </a:r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Tito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777875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it-IT" sz="4400" b="1" smtClean="0"/>
              <a:t>Acque telluriche</a:t>
            </a:r>
          </a:p>
        </p:txBody>
      </p:sp>
      <p:sp>
        <p:nvSpPr>
          <p:cNvPr id="61442" name="Segnaposto contenuto 2"/>
          <p:cNvSpPr>
            <a:spLocks noGrp="1"/>
          </p:cNvSpPr>
          <p:nvPr>
            <p:ph idx="1"/>
          </p:nvPr>
        </p:nvSpPr>
        <p:spPr bwMode="auto">
          <a:xfrm>
            <a:off x="457200" y="1700213"/>
            <a:ext cx="8229600" cy="4392612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ctr" eaLnBrk="1" hangingPunct="1">
              <a:buFont typeface="Gill Sans"/>
              <a:buNone/>
            </a:pPr>
            <a:r>
              <a:rPr lang="it-IT" sz="3200" b="1" smtClean="0"/>
              <a:t>Rimozione ammoniaca/nitrati</a:t>
            </a:r>
          </a:p>
          <a:p>
            <a:pPr algn="ctr" eaLnBrk="1" hangingPunct="1">
              <a:buFont typeface="Gill Sans"/>
              <a:buNone/>
            </a:pPr>
            <a:endParaRPr lang="it-IT" sz="1800" b="1" smtClean="0"/>
          </a:p>
          <a:p>
            <a:pPr eaLnBrk="1" hangingPunct="1">
              <a:buFont typeface="Gill Sans"/>
              <a:buNone/>
            </a:pPr>
            <a:r>
              <a:rPr lang="it-IT" sz="2400" b="1" smtClean="0">
                <a:solidFill>
                  <a:srgbClr val="FF0000"/>
                </a:solidFill>
              </a:rPr>
              <a:t>	rimozione chimica</a:t>
            </a:r>
            <a:r>
              <a:rPr lang="it-IT" sz="2400" b="1" smtClean="0"/>
              <a:t>: ipoclorito di Na </a:t>
            </a:r>
            <a:r>
              <a:rPr lang="it-IT" sz="2400" b="1" smtClean="0">
                <a:sym typeface="Wingdings" pitchFamily="2" charset="2"/>
              </a:rPr>
              <a:t> clorammine </a:t>
            </a:r>
            <a:r>
              <a:rPr lang="it-IT" sz="2400" b="1" smtClean="0"/>
              <a:t>  filtrazione su carboni attivi </a:t>
            </a:r>
          </a:p>
          <a:p>
            <a:pPr eaLnBrk="1" hangingPunct="1">
              <a:buFont typeface="Gill Sans"/>
              <a:buNone/>
            </a:pPr>
            <a:r>
              <a:rPr lang="it-IT" sz="2400" b="1" smtClean="0">
                <a:solidFill>
                  <a:srgbClr val="FF0000"/>
                </a:solidFill>
              </a:rPr>
              <a:t>      rimozione microbiologica</a:t>
            </a:r>
            <a:r>
              <a:rPr lang="it-IT" sz="2400" b="1" smtClean="0"/>
              <a:t>: </a:t>
            </a:r>
          </a:p>
          <a:p>
            <a:pPr eaLnBrk="1" hangingPunct="1"/>
            <a:r>
              <a:rPr lang="it-IT" sz="2400" b="1" smtClean="0"/>
              <a:t>Azoto ammoniacale </a:t>
            </a:r>
            <a:r>
              <a:rPr lang="it-IT" sz="2400" b="1" smtClean="0">
                <a:sym typeface="Wingdings" pitchFamily="2" charset="2"/>
              </a:rPr>
              <a:t></a:t>
            </a:r>
            <a:r>
              <a:rPr lang="it-IT" sz="2400" b="1" smtClean="0"/>
              <a:t>nitriti NO</a:t>
            </a:r>
            <a:r>
              <a:rPr lang="it-IT" sz="2400" b="1" baseline="-25000" smtClean="0"/>
              <a:t>2  </a:t>
            </a:r>
            <a:r>
              <a:rPr lang="it-IT" sz="2400" b="1" smtClean="0"/>
              <a:t>(</a:t>
            </a:r>
            <a:r>
              <a:rPr lang="it-IT" sz="2400" b="1" i="1" smtClean="0"/>
              <a:t>Nitrosomonas</a:t>
            </a:r>
            <a:r>
              <a:rPr lang="it-IT" sz="2400" b="1" smtClean="0"/>
              <a:t>)</a:t>
            </a:r>
          </a:p>
          <a:p>
            <a:pPr eaLnBrk="1" hangingPunct="1"/>
            <a:r>
              <a:rPr lang="it-IT" sz="2400" b="1" smtClean="0"/>
              <a:t>Nitriti </a:t>
            </a:r>
            <a:r>
              <a:rPr lang="it-IT" sz="2400" b="1" smtClean="0">
                <a:sym typeface="Wingdings" pitchFamily="2" charset="2"/>
              </a:rPr>
              <a:t></a:t>
            </a:r>
            <a:r>
              <a:rPr lang="it-IT" sz="2400" b="1" smtClean="0"/>
              <a:t> nitrati NO</a:t>
            </a:r>
            <a:r>
              <a:rPr lang="it-IT" sz="2400" b="1" baseline="-25000" smtClean="0"/>
              <a:t>3</a:t>
            </a:r>
            <a:r>
              <a:rPr lang="it-IT" sz="2400" b="1" smtClean="0"/>
              <a:t> (</a:t>
            </a:r>
            <a:r>
              <a:rPr lang="it-IT" sz="2400" b="1" i="1" smtClean="0"/>
              <a:t>Nitrobacter</a:t>
            </a:r>
            <a:r>
              <a:rPr lang="it-IT" sz="2400" b="1" smtClean="0"/>
              <a:t>)</a:t>
            </a:r>
          </a:p>
          <a:p>
            <a:pPr eaLnBrk="1" hangingPunct="1"/>
            <a:r>
              <a:rPr lang="it-IT" sz="2400" b="1" smtClean="0"/>
              <a:t>Nitriti/nitrati  </a:t>
            </a:r>
            <a:r>
              <a:rPr lang="it-IT" sz="2400" b="1" smtClean="0">
                <a:sym typeface="Wingdings" pitchFamily="2" charset="2"/>
              </a:rPr>
              <a:t> </a:t>
            </a:r>
            <a:r>
              <a:rPr lang="it-IT" sz="2400" b="1" smtClean="0"/>
              <a:t>N</a:t>
            </a:r>
            <a:r>
              <a:rPr lang="it-IT" sz="2400" b="1" baseline="-25000" smtClean="0"/>
              <a:t>2</a:t>
            </a:r>
            <a:r>
              <a:rPr lang="it-IT" sz="2400" b="1" smtClean="0"/>
              <a:t> (</a:t>
            </a:r>
            <a:r>
              <a:rPr lang="it-IT" sz="2400" b="1" i="1" smtClean="0"/>
              <a:t>Pseudomonas: </a:t>
            </a:r>
            <a:r>
              <a:rPr lang="it-IT" sz="2400" b="1" smtClean="0"/>
              <a:t>rimozione nitrati)</a:t>
            </a:r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Tito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91513" cy="1066800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it-IT" sz="4400" b="1" smtClean="0"/>
              <a:t>Acque telluriche</a:t>
            </a:r>
          </a:p>
        </p:txBody>
      </p:sp>
      <p:sp>
        <p:nvSpPr>
          <p:cNvPr id="62466" name="Segnaposto contenuto 2"/>
          <p:cNvSpPr>
            <a:spLocks noGrp="1"/>
          </p:cNvSpPr>
          <p:nvPr>
            <p:ph idx="1"/>
          </p:nvPr>
        </p:nvSpPr>
        <p:spPr bwMode="auto">
          <a:xfrm>
            <a:off x="457200" y="2060575"/>
            <a:ext cx="8229600" cy="3600450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ctr" eaLnBrk="1" hangingPunct="1">
              <a:buFont typeface="Gill Sans"/>
              <a:buNone/>
            </a:pPr>
            <a:r>
              <a:rPr lang="it-IT" sz="3200" b="1" smtClean="0"/>
              <a:t>Trattamenti chimici: osmosi inversa</a:t>
            </a:r>
            <a:endParaRPr lang="it-IT" sz="3200" smtClean="0"/>
          </a:p>
          <a:p>
            <a:pPr algn="ctr" eaLnBrk="1" hangingPunct="1">
              <a:buFont typeface="Gill Sans"/>
              <a:buNone/>
            </a:pPr>
            <a:endParaRPr lang="it-IT" sz="1800" smtClean="0"/>
          </a:p>
          <a:p>
            <a:pPr algn="ctr" eaLnBrk="1" hangingPunct="1">
              <a:buFont typeface="Gill Sans"/>
              <a:buNone/>
            </a:pPr>
            <a:r>
              <a:rPr lang="it-IT" sz="2400" smtClean="0"/>
              <a:t>Inversione processo naturale (osmosi) su membrane semipermeabili (applicazione forza esterna)</a:t>
            </a:r>
            <a:r>
              <a:rPr lang="it-IT" sz="2400" smtClean="0">
                <a:sym typeface="Wingdings" pitchFamily="2" charset="2"/>
              </a:rPr>
              <a:t></a:t>
            </a:r>
          </a:p>
          <a:p>
            <a:pPr eaLnBrk="1" hangingPunct="1"/>
            <a:r>
              <a:rPr lang="it-IT" sz="2400" smtClean="0">
                <a:sym typeface="Wingdings" pitchFamily="2" charset="2"/>
              </a:rPr>
              <a:t>Permeato (acqua)</a:t>
            </a:r>
          </a:p>
          <a:p>
            <a:pPr eaLnBrk="1" hangingPunct="1"/>
            <a:r>
              <a:rPr lang="it-IT" sz="2400" smtClean="0">
                <a:sym typeface="Wingdings" pitchFamily="2" charset="2"/>
              </a:rPr>
              <a:t>Concentrato (sostanze da eliminare)</a:t>
            </a:r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Tito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it-IT" sz="4400" b="1" smtClean="0"/>
              <a:t>Osmosi inversa</a:t>
            </a:r>
          </a:p>
        </p:txBody>
      </p:sp>
      <p:pic>
        <p:nvPicPr>
          <p:cNvPr id="63490" name="Picture 4" descr="2-9-pag25-r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713" y="1330325"/>
            <a:ext cx="5746750" cy="433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Tito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570037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it-IT" sz="4400" b="1" smtClean="0"/>
              <a:t>Trattamenti chimici: </a:t>
            </a:r>
            <a:br>
              <a:rPr lang="it-IT" sz="4400" b="1" smtClean="0"/>
            </a:br>
            <a:r>
              <a:rPr lang="it-IT" sz="4400" b="1" smtClean="0"/>
              <a:t>filtrazione su carboni attivi</a:t>
            </a:r>
          </a:p>
        </p:txBody>
      </p:sp>
      <p:sp>
        <p:nvSpPr>
          <p:cNvPr id="64514" name="Segnaposto contenuto 2"/>
          <p:cNvSpPr>
            <a:spLocks noGrp="1"/>
          </p:cNvSpPr>
          <p:nvPr>
            <p:ph idx="1"/>
          </p:nvPr>
        </p:nvSpPr>
        <p:spPr bwMode="auto">
          <a:xfrm>
            <a:off x="827088" y="2349500"/>
            <a:ext cx="7570787" cy="3095625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Font typeface="Gill Sans"/>
              <a:buNone/>
            </a:pPr>
            <a:r>
              <a:rPr lang="it-IT" smtClean="0"/>
              <a:t>in grado di eliminare residui di inquinanti (pesticidi, solventi, detergenti)</a:t>
            </a:r>
          </a:p>
          <a:p>
            <a:pPr eaLnBrk="1" hangingPunct="1">
              <a:buFont typeface="Gill Sans"/>
              <a:buNone/>
            </a:pPr>
            <a:r>
              <a:rPr lang="it-IT" smtClean="0"/>
              <a:t>atomi di carbonio presenti sulla superficie dei micropori del carbone attivato </a:t>
            </a:r>
            <a:r>
              <a:rPr lang="it-IT" b="1" smtClean="0"/>
              <a:t>adsorbono </a:t>
            </a:r>
            <a:r>
              <a:rPr lang="it-IT" smtClean="0"/>
              <a:t>molecole delle sostanze in fase liquida o gassose con cui vengono a contatto.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Tito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498600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it-IT" sz="4400" b="1" smtClean="0"/>
              <a:t>Trattamenti chimici: </a:t>
            </a:r>
            <a:br>
              <a:rPr lang="it-IT" sz="4400" b="1" smtClean="0"/>
            </a:br>
            <a:r>
              <a:rPr lang="it-IT" sz="4400" b="1" smtClean="0"/>
              <a:t>resine scambio ionico</a:t>
            </a:r>
          </a:p>
        </p:txBody>
      </p:sp>
      <p:sp>
        <p:nvSpPr>
          <p:cNvPr id="65538" name="Segnaposto contenuto 2"/>
          <p:cNvSpPr>
            <a:spLocks noGrp="1"/>
          </p:cNvSpPr>
          <p:nvPr>
            <p:ph idx="1"/>
          </p:nvPr>
        </p:nvSpPr>
        <p:spPr bwMode="auto">
          <a:xfrm>
            <a:off x="457200" y="2608263"/>
            <a:ext cx="8229600" cy="2765425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it-IT" smtClean="0"/>
              <a:t>Resine naturali (silicoalluminati di Na) </a:t>
            </a:r>
          </a:p>
          <a:p>
            <a:pPr eaLnBrk="1" hangingPunct="1"/>
            <a:r>
              <a:rPr lang="it-IT" smtClean="0"/>
              <a:t>Resine  artificiali (polimeri)</a:t>
            </a:r>
          </a:p>
          <a:p>
            <a:pPr eaLnBrk="1" hangingPunct="1">
              <a:buFont typeface="Gill Sans"/>
              <a:buNone/>
            </a:pPr>
            <a:endParaRPr lang="it-IT" smtClean="0"/>
          </a:p>
          <a:p>
            <a:pPr eaLnBrk="1" hangingPunct="1">
              <a:buFont typeface="Gill Sans"/>
              <a:buNone/>
            </a:pPr>
            <a:r>
              <a:rPr lang="it-IT" smtClean="0"/>
              <a:t>Scambiano i loro ioni con il Ca e il Mg dell’acqua</a:t>
            </a:r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Tito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it-IT" sz="4400" b="1" smtClean="0"/>
              <a:t>Scambio ionico</a:t>
            </a:r>
          </a:p>
        </p:txBody>
      </p:sp>
      <p:pic>
        <p:nvPicPr>
          <p:cNvPr id="66562" name="Picture 4" descr="2-10-pag2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4213" y="1989138"/>
            <a:ext cx="7704137" cy="332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Tito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850900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it-IT" sz="4400" b="1" smtClean="0"/>
              <a:t>Acqua: le riserve disponibili</a:t>
            </a:r>
          </a:p>
        </p:txBody>
      </p:sp>
      <p:sp>
        <p:nvSpPr>
          <p:cNvPr id="49154" name="Segnaposto contenuto 2"/>
          <p:cNvSpPr>
            <a:spLocks noGrp="1"/>
          </p:cNvSpPr>
          <p:nvPr>
            <p:ph idx="1"/>
          </p:nvPr>
        </p:nvSpPr>
        <p:spPr bwMode="auto">
          <a:xfrm>
            <a:off x="457200" y="2349500"/>
            <a:ext cx="8229600" cy="2476500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it-IT" smtClean="0"/>
              <a:t>acque meteoriche</a:t>
            </a:r>
          </a:p>
          <a:p>
            <a:pPr eaLnBrk="1" hangingPunct="1"/>
            <a:r>
              <a:rPr lang="it-IT" smtClean="0"/>
              <a:t>acque superficiali </a:t>
            </a:r>
          </a:p>
          <a:p>
            <a:pPr eaLnBrk="1" hangingPunct="1"/>
            <a:r>
              <a:rPr lang="it-IT" smtClean="0"/>
              <a:t>acque sotterranee (falde acquifere superficiali e profonde)</a:t>
            </a:r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Tito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it-IT" sz="4400" b="1" smtClean="0"/>
              <a:t>Correzione durezza</a:t>
            </a:r>
          </a:p>
        </p:txBody>
      </p:sp>
      <p:sp>
        <p:nvSpPr>
          <p:cNvPr id="67586" name="Segnaposto contenuto 2"/>
          <p:cNvSpPr>
            <a:spLocks noGrp="1"/>
          </p:cNvSpPr>
          <p:nvPr>
            <p:ph idx="1"/>
          </p:nvPr>
        </p:nvSpPr>
        <p:spPr bwMode="auto">
          <a:xfrm>
            <a:off x="457200" y="2681288"/>
            <a:ext cx="8229600" cy="2763837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it-IT" smtClean="0"/>
              <a:t>Calce </a:t>
            </a:r>
          </a:p>
          <a:p>
            <a:pPr eaLnBrk="1" hangingPunct="1">
              <a:buFont typeface="Gill Sans"/>
              <a:buNone/>
            </a:pPr>
            <a:r>
              <a:rPr lang="it-IT" smtClean="0"/>
              <a:t>	precipita il Ca come carbonato insolubile</a:t>
            </a:r>
          </a:p>
          <a:p>
            <a:pPr eaLnBrk="1" hangingPunct="1">
              <a:buFont typeface="Gill Sans"/>
              <a:buNone/>
            </a:pPr>
            <a:endParaRPr lang="it-IT" smtClean="0"/>
          </a:p>
          <a:p>
            <a:pPr eaLnBrk="1" hangingPunct="1"/>
            <a:r>
              <a:rPr lang="it-IT" smtClean="0"/>
              <a:t>Resine scambio ionico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Tito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425575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it-IT" sz="4400" b="1" smtClean="0"/>
              <a:t>Potabilizzazione delle acque</a:t>
            </a:r>
            <a:br>
              <a:rPr lang="it-IT" sz="4400" b="1" smtClean="0"/>
            </a:br>
            <a:r>
              <a:rPr lang="it-IT" sz="4400" b="1" smtClean="0"/>
              <a:t>dolci superficiali: schema</a:t>
            </a:r>
          </a:p>
        </p:txBody>
      </p:sp>
      <p:sp>
        <p:nvSpPr>
          <p:cNvPr id="68610" name="Segnaposto contenuto 2"/>
          <p:cNvSpPr>
            <a:spLocks noGrp="1"/>
          </p:cNvSpPr>
          <p:nvPr>
            <p:ph idx="1"/>
          </p:nvPr>
        </p:nvSpPr>
        <p:spPr bwMode="auto">
          <a:xfrm>
            <a:off x="457200" y="2105025"/>
            <a:ext cx="8229600" cy="3844925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it-IT" smtClean="0"/>
              <a:t>grigliatura</a:t>
            </a:r>
          </a:p>
          <a:p>
            <a:pPr eaLnBrk="1" hangingPunct="1"/>
            <a:r>
              <a:rPr lang="it-IT" smtClean="0"/>
              <a:t>chiariflocculazione e sedimentazione (decantazione)</a:t>
            </a:r>
          </a:p>
          <a:p>
            <a:pPr eaLnBrk="1" hangingPunct="1"/>
            <a:r>
              <a:rPr lang="it-IT" smtClean="0"/>
              <a:t> filtrazione su letto di sabbia</a:t>
            </a:r>
          </a:p>
          <a:p>
            <a:pPr eaLnBrk="1" hangingPunct="1"/>
            <a:r>
              <a:rPr lang="it-IT" smtClean="0"/>
              <a:t> disinfezione</a:t>
            </a:r>
          </a:p>
          <a:p>
            <a:pPr eaLnBrk="1" hangingPunct="1"/>
            <a:r>
              <a:rPr lang="it-IT" smtClean="0"/>
              <a:t> filtrazione su carboni attivi o osmosi inversa.</a:t>
            </a:r>
          </a:p>
        </p:txBody>
      </p:sp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Tito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435975" cy="1282700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it-IT" sz="4400" b="1" smtClean="0"/>
              <a:t>Acque superficiali: chiariflocculazione/sedimentazione</a:t>
            </a:r>
          </a:p>
        </p:txBody>
      </p:sp>
      <p:sp>
        <p:nvSpPr>
          <p:cNvPr id="69634" name="Segnaposto contenuto 2"/>
          <p:cNvSpPr>
            <a:spLocks noGrp="1"/>
          </p:cNvSpPr>
          <p:nvPr>
            <p:ph idx="1"/>
          </p:nvPr>
        </p:nvSpPr>
        <p:spPr bwMode="auto">
          <a:xfrm>
            <a:off x="1177925" y="1700213"/>
            <a:ext cx="6923088" cy="4681537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ctr" eaLnBrk="1" hangingPunct="1">
              <a:buFont typeface="Gill Sans"/>
              <a:buNone/>
            </a:pPr>
            <a:r>
              <a:rPr lang="it-IT" sz="2000" b="1" smtClean="0"/>
              <a:t>Stazionamento  in vasca </a:t>
            </a:r>
            <a:r>
              <a:rPr lang="it-IT" sz="2000" b="1" smtClean="0">
                <a:sym typeface="Wingdings" pitchFamily="2" charset="2"/>
              </a:rPr>
              <a:t></a:t>
            </a:r>
            <a:r>
              <a:rPr lang="it-IT" sz="2000" b="1" smtClean="0"/>
              <a:t>deposito particelle sedimentabili (limo e sabbia) e delle sostanze colloidali</a:t>
            </a:r>
          </a:p>
          <a:p>
            <a:pPr algn="ctr" eaLnBrk="1" hangingPunct="1">
              <a:buFont typeface="Gill Sans"/>
              <a:buNone/>
            </a:pPr>
            <a:r>
              <a:rPr lang="it-IT" sz="2400" b="1" smtClean="0"/>
              <a:t>processo accelerato da:</a:t>
            </a:r>
          </a:p>
          <a:p>
            <a:pPr eaLnBrk="1" hangingPunct="1">
              <a:buSzPct val="125000"/>
              <a:buFont typeface="Gill Sans"/>
              <a:buNone/>
            </a:pPr>
            <a:r>
              <a:rPr lang="it-IT" sz="2000" b="1" smtClean="0"/>
              <a:t> </a:t>
            </a:r>
            <a:r>
              <a:rPr lang="it-IT" sz="1800" b="1" smtClean="0"/>
              <a:t>coagulanti e flocculanti: </a:t>
            </a:r>
          </a:p>
          <a:p>
            <a:pPr eaLnBrk="1" hangingPunct="1">
              <a:buSzPct val="125000"/>
            </a:pPr>
            <a:r>
              <a:rPr lang="it-IT" sz="1800" b="1" smtClean="0"/>
              <a:t>solfato di alluminio o allume Al</a:t>
            </a:r>
            <a:r>
              <a:rPr lang="it-IT" sz="1800" b="1" baseline="-25000" smtClean="0"/>
              <a:t>2</a:t>
            </a:r>
            <a:r>
              <a:rPr lang="it-IT" sz="1800" b="1" smtClean="0"/>
              <a:t>(SO</a:t>
            </a:r>
            <a:r>
              <a:rPr lang="it-IT" sz="1800" b="1" baseline="-25000" smtClean="0"/>
              <a:t>4</a:t>
            </a:r>
            <a:r>
              <a:rPr lang="it-IT" sz="1800" b="1" smtClean="0"/>
              <a:t>)</a:t>
            </a:r>
            <a:r>
              <a:rPr lang="it-IT" sz="1800" b="1" baseline="-25000" smtClean="0"/>
              <a:t>3</a:t>
            </a:r>
            <a:r>
              <a:rPr lang="it-IT" sz="1800" b="1" smtClean="0"/>
              <a:t>, </a:t>
            </a:r>
          </a:p>
          <a:p>
            <a:pPr eaLnBrk="1" hangingPunct="1">
              <a:buSzPct val="125000"/>
            </a:pPr>
            <a:r>
              <a:rPr lang="it-IT" sz="1800" b="1" smtClean="0"/>
              <a:t>isolfato ferrico Fe</a:t>
            </a:r>
            <a:r>
              <a:rPr lang="it-IT" sz="1800" b="1" baseline="-25000" smtClean="0"/>
              <a:t>2</a:t>
            </a:r>
            <a:r>
              <a:rPr lang="it-IT" sz="1800" b="1" smtClean="0"/>
              <a:t>(SO4)</a:t>
            </a:r>
            <a:r>
              <a:rPr lang="it-IT" sz="1800" b="1" baseline="-25000" smtClean="0"/>
              <a:t>3</a:t>
            </a:r>
            <a:r>
              <a:rPr lang="it-IT" sz="1800" b="1" smtClean="0"/>
              <a:t> </a:t>
            </a:r>
          </a:p>
          <a:p>
            <a:pPr eaLnBrk="1" hangingPunct="1">
              <a:buSzPct val="125000"/>
            </a:pPr>
            <a:r>
              <a:rPr lang="it-IT" sz="1800" b="1" smtClean="0"/>
              <a:t>alluminato di sodio NaAlO</a:t>
            </a:r>
            <a:r>
              <a:rPr lang="it-IT" sz="1800" b="1" baseline="-25000" smtClean="0"/>
              <a:t>2</a:t>
            </a:r>
          </a:p>
          <a:p>
            <a:pPr eaLnBrk="1" hangingPunct="1">
              <a:buSzPct val="125000"/>
              <a:buFont typeface="Gill Sans"/>
              <a:buNone/>
            </a:pPr>
            <a:r>
              <a:rPr lang="it-IT" sz="1800" b="1" smtClean="0"/>
              <a:t>polielettroliti:</a:t>
            </a:r>
          </a:p>
          <a:p>
            <a:pPr eaLnBrk="1" hangingPunct="1">
              <a:buSzPct val="125000"/>
            </a:pPr>
            <a:r>
              <a:rPr lang="it-IT" sz="1800" b="1" smtClean="0"/>
              <a:t>amidi</a:t>
            </a:r>
          </a:p>
          <a:p>
            <a:pPr eaLnBrk="1" hangingPunct="1">
              <a:buSzPct val="125000"/>
            </a:pPr>
            <a:r>
              <a:rPr lang="it-IT" sz="1800" b="1" smtClean="0"/>
              <a:t>alginati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Tito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it-IT" sz="4400" b="1" smtClean="0"/>
              <a:t>Disinfezione: clorazione</a:t>
            </a:r>
          </a:p>
        </p:txBody>
      </p:sp>
      <p:sp>
        <p:nvSpPr>
          <p:cNvPr id="70658" name="Segnaposto contenuto 2"/>
          <p:cNvSpPr>
            <a:spLocks noGrp="1"/>
          </p:cNvSpPr>
          <p:nvPr>
            <p:ph idx="1"/>
          </p:nvPr>
        </p:nvSpPr>
        <p:spPr bwMode="auto">
          <a:xfrm>
            <a:off x="323850" y="1628775"/>
            <a:ext cx="8002588" cy="3992563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ctr" eaLnBrk="1" hangingPunct="1">
              <a:buFont typeface="Gill Sans"/>
              <a:buNone/>
            </a:pPr>
            <a:r>
              <a:rPr lang="it-IT" sz="2400" b="1" smtClean="0"/>
              <a:t>Cloro gas</a:t>
            </a:r>
          </a:p>
          <a:p>
            <a:pPr algn="ctr" eaLnBrk="1" hangingPunct="1">
              <a:buFont typeface="Gill Sans"/>
              <a:buNone/>
            </a:pPr>
            <a:r>
              <a:rPr lang="it-IT" sz="2400" smtClean="0"/>
              <a:t>Cl</a:t>
            </a:r>
            <a:r>
              <a:rPr lang="it-IT" sz="2400" baseline="-25000" smtClean="0"/>
              <a:t>2</a:t>
            </a:r>
            <a:r>
              <a:rPr lang="it-IT" sz="2400" smtClean="0"/>
              <a:t> + H</a:t>
            </a:r>
            <a:r>
              <a:rPr lang="it-IT" sz="2400" baseline="-25000" smtClean="0"/>
              <a:t>2</a:t>
            </a:r>
            <a:r>
              <a:rPr lang="it-IT" sz="2400" smtClean="0"/>
              <a:t>O  </a:t>
            </a:r>
            <a:r>
              <a:rPr lang="it-IT" sz="2400" smtClean="0">
                <a:sym typeface="Wingdings" pitchFamily="2" charset="2"/>
              </a:rPr>
              <a:t></a:t>
            </a:r>
            <a:r>
              <a:rPr lang="it-IT" sz="2400" smtClean="0"/>
              <a:t> HCl +HClO</a:t>
            </a:r>
          </a:p>
          <a:p>
            <a:pPr algn="ctr" eaLnBrk="1" hangingPunct="1">
              <a:buFont typeface="Gill Sans"/>
              <a:buNone/>
            </a:pPr>
            <a:r>
              <a:rPr lang="it-IT" sz="2400" smtClean="0"/>
              <a:t>HClO   </a:t>
            </a:r>
            <a:r>
              <a:rPr lang="it-IT" sz="2400" smtClean="0">
                <a:sym typeface="Wingdings" pitchFamily="2" charset="2"/>
              </a:rPr>
              <a:t>   </a:t>
            </a:r>
            <a:r>
              <a:rPr lang="it-IT" sz="2400" b="1" smtClean="0">
                <a:solidFill>
                  <a:srgbClr val="FF0000"/>
                </a:solidFill>
              </a:rPr>
              <a:t>HCl</a:t>
            </a:r>
            <a:r>
              <a:rPr lang="it-IT" sz="2400" smtClean="0"/>
              <a:t> + </a:t>
            </a:r>
            <a:r>
              <a:rPr lang="it-IT" sz="2400" b="1" smtClean="0">
                <a:solidFill>
                  <a:srgbClr val="FF0000"/>
                </a:solidFill>
              </a:rPr>
              <a:t>O</a:t>
            </a:r>
          </a:p>
          <a:p>
            <a:pPr algn="ctr" eaLnBrk="1" hangingPunct="1">
              <a:buFont typeface="Gill Sans"/>
              <a:buNone/>
            </a:pPr>
            <a:r>
              <a:rPr lang="it-IT" sz="2400" b="1" smtClean="0"/>
              <a:t>Biossido di cloro</a:t>
            </a:r>
          </a:p>
          <a:p>
            <a:pPr algn="ctr" eaLnBrk="1" hangingPunct="1">
              <a:buFont typeface="Gill Sans"/>
              <a:buNone/>
            </a:pPr>
            <a:r>
              <a:rPr lang="it-IT" sz="2400" smtClean="0"/>
              <a:t>2NaClO</a:t>
            </a:r>
            <a:r>
              <a:rPr lang="it-IT" sz="2400" baseline="-25000" smtClean="0"/>
              <a:t>2</a:t>
            </a:r>
            <a:r>
              <a:rPr lang="it-IT" sz="2400" smtClean="0"/>
              <a:t> + Cl</a:t>
            </a:r>
            <a:r>
              <a:rPr lang="it-IT" sz="2400" baseline="-25000" smtClean="0"/>
              <a:t>2</a:t>
            </a:r>
            <a:r>
              <a:rPr lang="it-IT" sz="2400" smtClean="0"/>
              <a:t>   </a:t>
            </a:r>
            <a:r>
              <a:rPr lang="it-IT" sz="2400" smtClean="0">
                <a:sym typeface="Wingdings" pitchFamily="2" charset="2"/>
              </a:rPr>
              <a:t></a:t>
            </a:r>
            <a:r>
              <a:rPr lang="it-IT" sz="2400" smtClean="0"/>
              <a:t>  2</a:t>
            </a:r>
            <a:r>
              <a:rPr lang="it-IT" sz="2400" b="1" smtClean="0">
                <a:solidFill>
                  <a:srgbClr val="FF0000"/>
                </a:solidFill>
              </a:rPr>
              <a:t>ClO</a:t>
            </a:r>
            <a:r>
              <a:rPr lang="it-IT" sz="2400" b="1" baseline="-25000" smtClean="0">
                <a:solidFill>
                  <a:srgbClr val="FF0000"/>
                </a:solidFill>
              </a:rPr>
              <a:t>2</a:t>
            </a:r>
            <a:r>
              <a:rPr lang="it-IT" sz="2400" smtClean="0"/>
              <a:t> + 2NaCl</a:t>
            </a:r>
          </a:p>
          <a:p>
            <a:pPr algn="ctr" eaLnBrk="1" hangingPunct="1">
              <a:buFont typeface="Gill Sans"/>
              <a:buNone/>
            </a:pPr>
            <a:r>
              <a:rPr lang="it-IT" sz="2400" b="1" smtClean="0"/>
              <a:t>Clorammine</a:t>
            </a:r>
          </a:p>
          <a:p>
            <a:pPr algn="ctr" eaLnBrk="1" hangingPunct="1">
              <a:buFont typeface="Gill Sans"/>
              <a:buNone/>
            </a:pPr>
            <a:r>
              <a:rPr lang="it-IT" sz="2400" smtClean="0"/>
              <a:t>NH</a:t>
            </a:r>
            <a:r>
              <a:rPr lang="it-IT" sz="2400" baseline="-25000" smtClean="0"/>
              <a:t>2</a:t>
            </a:r>
            <a:r>
              <a:rPr lang="it-IT" sz="2400" smtClean="0"/>
              <a:t>Cl + H</a:t>
            </a:r>
            <a:r>
              <a:rPr lang="it-IT" sz="2400" baseline="-25000" smtClean="0"/>
              <a:t>2</a:t>
            </a:r>
            <a:r>
              <a:rPr lang="it-IT" sz="2400" smtClean="0"/>
              <a:t>O </a:t>
            </a:r>
            <a:r>
              <a:rPr lang="it-IT" sz="2400" smtClean="0">
                <a:sym typeface="Wingdings" pitchFamily="2" charset="2"/>
              </a:rPr>
              <a:t></a:t>
            </a:r>
            <a:r>
              <a:rPr lang="it-IT" sz="2400" smtClean="0"/>
              <a:t> </a:t>
            </a:r>
            <a:r>
              <a:rPr lang="it-IT" sz="2400" b="1" smtClean="0">
                <a:solidFill>
                  <a:srgbClr val="FF0000"/>
                </a:solidFill>
              </a:rPr>
              <a:t>HClO</a:t>
            </a:r>
            <a:r>
              <a:rPr lang="it-IT" sz="2400" smtClean="0"/>
              <a:t> + NH</a:t>
            </a:r>
            <a:r>
              <a:rPr lang="it-IT" sz="2400" baseline="-25000" smtClean="0"/>
              <a:t>3</a:t>
            </a:r>
          </a:p>
        </p:txBody>
      </p:sp>
    </p:spTree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Tito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922337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it-IT" sz="4400" b="1" smtClean="0"/>
              <a:t>Acqua di mare: desalinizzazione </a:t>
            </a:r>
          </a:p>
        </p:txBody>
      </p:sp>
      <p:sp>
        <p:nvSpPr>
          <p:cNvPr id="71682" name="Segnaposto contenuto 2"/>
          <p:cNvSpPr>
            <a:spLocks noGrp="1"/>
          </p:cNvSpPr>
          <p:nvPr>
            <p:ph idx="1"/>
          </p:nvPr>
        </p:nvSpPr>
        <p:spPr bwMode="auto">
          <a:xfrm>
            <a:off x="827088" y="1916113"/>
            <a:ext cx="7643812" cy="3744912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Font typeface="Gill Sans"/>
              <a:buNone/>
            </a:pPr>
            <a:r>
              <a:rPr lang="it-IT" sz="2400" smtClean="0"/>
              <a:t>15-50 Litri di acqua potabile da 100 Litri di acqua di mare</a:t>
            </a:r>
          </a:p>
          <a:p>
            <a:pPr algn="ctr" eaLnBrk="1" hangingPunct="1">
              <a:buFont typeface="Gill Sans"/>
              <a:buNone/>
            </a:pPr>
            <a:r>
              <a:rPr lang="it-IT" sz="2400" smtClean="0"/>
              <a:t>attraverso</a:t>
            </a:r>
          </a:p>
          <a:p>
            <a:pPr eaLnBrk="1" hangingPunct="1"/>
            <a:r>
              <a:rPr lang="it-IT" sz="2400" b="1" smtClean="0"/>
              <a:t>distillazione</a:t>
            </a:r>
            <a:r>
              <a:rPr lang="it-IT" sz="2400" smtClean="0"/>
              <a:t>: riscaldamento </a:t>
            </a:r>
            <a:r>
              <a:rPr lang="it-IT" sz="2400" b="1" smtClean="0"/>
              <a:t> </a:t>
            </a:r>
            <a:r>
              <a:rPr lang="it-IT" sz="2400" smtClean="0"/>
              <a:t>dell’acqua</a:t>
            </a:r>
            <a:r>
              <a:rPr lang="it-IT" sz="2400" b="1" smtClean="0"/>
              <a:t> </a:t>
            </a:r>
            <a:r>
              <a:rPr lang="it-IT" sz="2400" smtClean="0"/>
              <a:t>fino allo sviluppo di vapore, condensazione e raccolta</a:t>
            </a:r>
          </a:p>
          <a:p>
            <a:pPr algn="ctr" eaLnBrk="1" hangingPunct="1">
              <a:buFont typeface="Gill Sans"/>
              <a:buNone/>
            </a:pPr>
            <a:r>
              <a:rPr lang="it-IT" sz="2400" smtClean="0"/>
              <a:t>oppure</a:t>
            </a:r>
          </a:p>
          <a:p>
            <a:pPr eaLnBrk="1" hangingPunct="1"/>
            <a:r>
              <a:rPr lang="it-IT" sz="2400" b="1" smtClean="0"/>
              <a:t>osmosi inversa</a:t>
            </a:r>
            <a:r>
              <a:rPr lang="it-IT" sz="2400" smtClean="0"/>
              <a:t>: garantisce un’acqua di eccellente qualità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Tito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777875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it-IT" sz="4400" b="1" smtClean="0"/>
              <a:t>Ciclo integrato dell’acqua </a:t>
            </a:r>
            <a:br>
              <a:rPr lang="it-IT" sz="4400" b="1" smtClean="0"/>
            </a:br>
            <a:endParaRPr lang="it-IT" sz="4400" b="1" smtClean="0"/>
          </a:p>
        </p:txBody>
      </p:sp>
      <p:sp>
        <p:nvSpPr>
          <p:cNvPr id="50178" name="Segnaposto contenuto 2"/>
          <p:cNvSpPr>
            <a:spLocks noGrp="1"/>
          </p:cNvSpPr>
          <p:nvPr>
            <p:ph idx="1"/>
          </p:nvPr>
        </p:nvSpPr>
        <p:spPr bwMode="auto">
          <a:xfrm>
            <a:off x="457200" y="2205038"/>
            <a:ext cx="8229600" cy="3197225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ctr" eaLnBrk="1" hangingPunct="1">
              <a:buFont typeface="Gill Sans"/>
              <a:buNone/>
            </a:pPr>
            <a:r>
              <a:rPr lang="it-IT" b="1" smtClean="0"/>
              <a:t>OBIETTIVO:</a:t>
            </a:r>
          </a:p>
          <a:p>
            <a:pPr eaLnBrk="1" hangingPunct="1"/>
            <a:r>
              <a:rPr lang="it-IT" smtClean="0"/>
              <a:t>garantirne il riutilizzo dopo l’uso</a:t>
            </a:r>
          </a:p>
          <a:p>
            <a:pPr algn="ctr" eaLnBrk="1" hangingPunct="1">
              <a:buFont typeface="Gill Sans"/>
              <a:buNone/>
            </a:pPr>
            <a:r>
              <a:rPr lang="it-IT" b="1" smtClean="0"/>
              <a:t>COME </a:t>
            </a:r>
            <a:r>
              <a:rPr lang="it-IT" smtClean="0"/>
              <a:t>? </a:t>
            </a:r>
          </a:p>
          <a:p>
            <a:pPr eaLnBrk="1" hangingPunct="1"/>
            <a:r>
              <a:rPr lang="it-IT" smtClean="0"/>
              <a:t>Restituendola all’ambiente convenientemente depurata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Tito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850900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it-IT" sz="4400" b="1" smtClean="0"/>
              <a:t>Acqua: ciclo integrato</a:t>
            </a:r>
          </a:p>
        </p:txBody>
      </p:sp>
      <p:sp>
        <p:nvSpPr>
          <p:cNvPr id="51202" name="Segnaposto contenuto 2"/>
          <p:cNvSpPr>
            <a:spLocks noGrp="1"/>
          </p:cNvSpPr>
          <p:nvPr>
            <p:ph idx="1"/>
          </p:nvPr>
        </p:nvSpPr>
        <p:spPr bwMode="auto">
          <a:xfrm>
            <a:off x="827088" y="1484313"/>
            <a:ext cx="7786687" cy="4497387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it-IT" sz="2000" b="1" smtClean="0"/>
              <a:t>opere di captazione  (prelievo)</a:t>
            </a:r>
          </a:p>
          <a:p>
            <a:pPr eaLnBrk="1" hangingPunct="1"/>
            <a:r>
              <a:rPr lang="it-IT" sz="2000" b="1" smtClean="0"/>
              <a:t>sistemi di adduzione (trasporto)</a:t>
            </a:r>
          </a:p>
          <a:p>
            <a:pPr eaLnBrk="1" hangingPunct="1"/>
            <a:r>
              <a:rPr lang="it-IT" sz="2000" b="1" smtClean="0"/>
              <a:t>stoccaggio </a:t>
            </a:r>
          </a:p>
          <a:p>
            <a:pPr eaLnBrk="1" hangingPunct="1"/>
            <a:r>
              <a:rPr lang="it-IT" sz="2000" b="1" smtClean="0"/>
              <a:t>trattamento di potabilizzazione</a:t>
            </a:r>
          </a:p>
          <a:p>
            <a:pPr eaLnBrk="1" hangingPunct="1"/>
            <a:r>
              <a:rPr lang="it-IT" sz="2000" b="1" smtClean="0"/>
              <a:t>immissione in rete</a:t>
            </a:r>
          </a:p>
          <a:p>
            <a:pPr eaLnBrk="1" hangingPunct="1"/>
            <a:r>
              <a:rPr lang="it-IT" sz="2000" b="1" smtClean="0"/>
              <a:t>reti di distribuzione</a:t>
            </a:r>
          </a:p>
          <a:p>
            <a:pPr eaLnBrk="1" hangingPunct="1"/>
            <a:r>
              <a:rPr lang="it-IT" sz="2000" b="1" smtClean="0"/>
              <a:t>sistemi di raccolta delle acque reflue</a:t>
            </a:r>
          </a:p>
          <a:p>
            <a:pPr eaLnBrk="1" hangingPunct="1"/>
            <a:r>
              <a:rPr lang="it-IT" sz="2000" b="1" smtClean="0"/>
              <a:t>impianti di depurazione delle acque reflue</a:t>
            </a:r>
          </a:p>
          <a:p>
            <a:pPr eaLnBrk="1" hangingPunct="1"/>
            <a:r>
              <a:rPr lang="it-IT" sz="2000" b="1" smtClean="0"/>
              <a:t>restituzione all’ambiente.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Tito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777875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it-IT" sz="4400" b="1" smtClean="0"/>
              <a:t>Acque superficiali: bacini lacustri</a:t>
            </a:r>
          </a:p>
        </p:txBody>
      </p:sp>
      <p:sp>
        <p:nvSpPr>
          <p:cNvPr id="52226" name="Segnaposto contenuto 2"/>
          <p:cNvSpPr>
            <a:spLocks noGrp="1"/>
          </p:cNvSpPr>
          <p:nvPr>
            <p:ph idx="1"/>
          </p:nvPr>
        </p:nvSpPr>
        <p:spPr bwMode="auto">
          <a:xfrm>
            <a:off x="457200" y="2032000"/>
            <a:ext cx="8229600" cy="2909888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ctr" eaLnBrk="1" hangingPunct="1">
              <a:buFont typeface="Gill Sans"/>
              <a:buNone/>
            </a:pPr>
            <a:r>
              <a:rPr lang="it-IT" b="1" smtClean="0"/>
              <a:t>stratificazione</a:t>
            </a:r>
          </a:p>
          <a:p>
            <a:pPr eaLnBrk="1" hangingPunct="1"/>
            <a:r>
              <a:rPr lang="it-IT" sz="2400" b="1" smtClean="0"/>
              <a:t>epilimnio </a:t>
            </a:r>
          </a:p>
          <a:p>
            <a:pPr eaLnBrk="1" hangingPunct="1"/>
            <a:r>
              <a:rPr lang="it-IT" sz="2400" b="1" smtClean="0"/>
              <a:t>termoclinio o “strato del salto termico” a elevato gradiente termico</a:t>
            </a:r>
          </a:p>
          <a:p>
            <a:pPr eaLnBrk="1" hangingPunct="1"/>
            <a:r>
              <a:rPr lang="it-IT" sz="2400" b="1" smtClean="0"/>
              <a:t>ipolimnio</a:t>
            </a: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Tito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it-IT" sz="4400" b="1" smtClean="0"/>
              <a:t>Stratificazione termica diretta</a:t>
            </a:r>
          </a:p>
        </p:txBody>
      </p:sp>
      <p:sp>
        <p:nvSpPr>
          <p:cNvPr id="53250" name="Segnaposto contenuto 2"/>
          <p:cNvSpPr>
            <a:spLocks noGrp="1"/>
          </p:cNvSpPr>
          <p:nvPr>
            <p:ph idx="1"/>
          </p:nvPr>
        </p:nvSpPr>
        <p:spPr bwMode="auto">
          <a:xfrm>
            <a:off x="457200" y="1700213"/>
            <a:ext cx="8229600" cy="4032250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ctr" eaLnBrk="1" hangingPunct="1">
              <a:buFont typeface="Gill Sans"/>
              <a:buNone/>
            </a:pPr>
            <a:r>
              <a:rPr lang="it-IT" b="1" smtClean="0"/>
              <a:t>mesi caldi</a:t>
            </a:r>
          </a:p>
          <a:p>
            <a:pPr eaLnBrk="1" hangingPunct="1"/>
            <a:r>
              <a:rPr lang="it-IT" smtClean="0"/>
              <a:t>epilimnio: la temperatura risente delle condizioni climatiche esterne</a:t>
            </a:r>
          </a:p>
          <a:p>
            <a:pPr eaLnBrk="1" hangingPunct="1"/>
            <a:r>
              <a:rPr lang="it-IT" smtClean="0"/>
              <a:t>termoclinio: la temperatura diminuisce velocemente </a:t>
            </a:r>
          </a:p>
          <a:p>
            <a:pPr eaLnBrk="1" hangingPunct="1"/>
            <a:r>
              <a:rPr lang="it-IT" smtClean="0"/>
              <a:t>ipolimnio (strato profondo): la temperatura  si mantiene intorno ai 4 °C</a:t>
            </a: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Tito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498600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it-IT" sz="4400" b="1" smtClean="0"/>
              <a:t>Stratificazione in un bacino lacustre temperato</a:t>
            </a:r>
          </a:p>
        </p:txBody>
      </p:sp>
      <p:pic>
        <p:nvPicPr>
          <p:cNvPr id="54275" name="Picture 5" descr="19-7-pag25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1313" y="2405063"/>
            <a:ext cx="8262937" cy="267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Tito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714500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it-IT" sz="4400" b="1" smtClean="0"/>
              <a:t>Stratificazione stagionale e upwelling nei laghi temperati</a:t>
            </a:r>
          </a:p>
        </p:txBody>
      </p:sp>
      <p:pic>
        <p:nvPicPr>
          <p:cNvPr id="55298" name="Picture 4" descr="2-5-pag2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2275" y="1957388"/>
            <a:ext cx="5688013" cy="4424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Tito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it-IT" sz="4400" b="1" smtClean="0"/>
              <a:t>Stratificazione termica inversa</a:t>
            </a:r>
          </a:p>
        </p:txBody>
      </p:sp>
      <p:sp>
        <p:nvSpPr>
          <p:cNvPr id="56322" name="Segnaposto contenuto 2"/>
          <p:cNvSpPr>
            <a:spLocks noGrp="1"/>
          </p:cNvSpPr>
          <p:nvPr>
            <p:ph idx="1"/>
          </p:nvPr>
        </p:nvSpPr>
        <p:spPr bwMode="auto">
          <a:xfrm>
            <a:off x="755650" y="1844675"/>
            <a:ext cx="7488238" cy="4105275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ctr" eaLnBrk="1" hangingPunct="1">
              <a:buFont typeface="Gill Sans"/>
              <a:buNone/>
            </a:pPr>
            <a:r>
              <a:rPr lang="it-IT" sz="3200" b="1" smtClean="0"/>
              <a:t>mesi freddi</a:t>
            </a:r>
            <a:endParaRPr lang="it-IT" b="1" smtClean="0"/>
          </a:p>
          <a:p>
            <a:pPr eaLnBrk="1" hangingPunct="1"/>
            <a:r>
              <a:rPr lang="it-IT" sz="2800" smtClean="0"/>
              <a:t>gli strati superficiali possono anche gelare, isolando gli strati profondi dove la temperatura si mantiene sempre sopra lo zero. </a:t>
            </a:r>
          </a:p>
          <a:p>
            <a:pPr eaLnBrk="1" hangingPunct="1"/>
            <a:r>
              <a:rPr lang="it-IT" sz="2800" smtClean="0"/>
              <a:t>fenomeno dovuto al comportamento fisico dell’acqua: la densità massima si verifica alla temperatura di </a:t>
            </a:r>
            <a:r>
              <a:rPr lang="it-IT" sz="2800" b="1" smtClean="0"/>
              <a:t>+4 °C</a:t>
            </a:r>
            <a:r>
              <a:rPr lang="it-IT" sz="2800" smtClean="0"/>
              <a:t>.</a:t>
            </a:r>
            <a:endParaRPr lang="it-IT" smtClean="0"/>
          </a:p>
        </p:txBody>
      </p:sp>
    </p:spTree>
  </p:cSld>
  <p:clrMapOvr>
    <a:masterClrMapping/>
  </p:clrMapOvr>
  <p:transition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ogo">
  <a:themeElements>
    <a:clrScheme name="log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ogo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ヒラギノ角ゴ ProN W3" charset="-128"/>
            <a:cs typeface="ヒラギノ角ゴ ProN W3" charset="-128"/>
            <a:sym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ヒラギノ角ゴ ProN W3" charset="-128"/>
            <a:cs typeface="ヒラギノ角ゴ ProN W3" charset="-128"/>
            <a:sym typeface="Arial" charset="0"/>
          </a:defRPr>
        </a:defPPr>
      </a:lstStyle>
    </a:lnDef>
  </a:objectDefaults>
  <a:extraClrSchemeLst>
    <a:extraClrScheme>
      <a:clrScheme name="log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zanichelli">
  <a:themeElements>
    <a:clrScheme name="log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ogo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ヒラギノ角ゴ ProN W3" charset="-128"/>
            <a:cs typeface="ヒラギノ角ゴ ProN W3" charset="-128"/>
            <a:sym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ヒラギノ角ゴ ProN W3" charset="-128"/>
            <a:cs typeface="ヒラギノ角ゴ ProN W3" charset="-128"/>
            <a:sym typeface="Arial" charset="0"/>
          </a:defRPr>
        </a:defPPr>
      </a:lstStyle>
    </a:lnDef>
  </a:objectDefaults>
  <a:extraClrSchemeLst>
    <a:extraClrScheme>
      <a:clrScheme name="log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zanichelli">
  <a:themeElements>
    <a:clrScheme name="log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ヒラギノ角ゴ ProN W3" charset="-128"/>
            <a:cs typeface="ヒラギノ角ゴ ProN W3" charset="-128"/>
            <a:sym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ヒラギノ角ゴ ProN W3" charset="-128"/>
            <a:cs typeface="ヒラギノ角ゴ ProN W3" charset="-128"/>
            <a:sym typeface="Arial" charset="0"/>
          </a:defRPr>
        </a:defPPr>
      </a:lstStyle>
    </a:lnDef>
  </a:objectDefaults>
  <a:extraClrSchemeLst>
    <a:extraClrScheme>
      <a:clrScheme name="log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keynote_zanichelli">
  <a:themeElements>
    <a:clrScheme name="log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ogo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ヒラギノ角ゴ ProN W3" charset="-128"/>
            <a:cs typeface="ヒラギノ角ゴ ProN W3" charset="-128"/>
            <a:sym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ヒラギノ角ゴ ProN W3" charset="-128"/>
            <a:cs typeface="ヒラギノ角ゴ ProN W3" charset="-128"/>
            <a:sym typeface="Arial" charset="0"/>
          </a:defRPr>
        </a:defPPr>
      </a:lstStyle>
    </a:lnDef>
  </a:objectDefaults>
  <a:extraClrSchemeLst>
    <a:extraClrScheme>
      <a:clrScheme name="log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3915</TotalTime>
  <Words>611</Words>
  <Application>Microsoft Office PowerPoint</Application>
  <PresentationFormat>Presentazione su schermo (4:3)</PresentationFormat>
  <Paragraphs>119</Paragraphs>
  <Slides>24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4</vt:i4>
      </vt:variant>
      <vt:variant>
        <vt:lpstr>Titoli diapositive</vt:lpstr>
      </vt:variant>
      <vt:variant>
        <vt:i4>24</vt:i4>
      </vt:variant>
    </vt:vector>
  </HeadingPairs>
  <TitlesOfParts>
    <vt:vector size="33" baseType="lpstr">
      <vt:lpstr>Arial</vt:lpstr>
      <vt:lpstr>ヒラギノ角ゴ ProN W3</vt:lpstr>
      <vt:lpstr>Gill Sans</vt:lpstr>
      <vt:lpstr>Calibri</vt:lpstr>
      <vt:lpstr>Wingdings</vt:lpstr>
      <vt:lpstr>logo</vt:lpstr>
      <vt:lpstr>zanichelli</vt:lpstr>
      <vt:lpstr>1_zanichelli</vt:lpstr>
      <vt:lpstr>keynote_zanichelli</vt:lpstr>
      <vt:lpstr>ACQUA</vt:lpstr>
      <vt:lpstr>Acqua: le riserve disponibili</vt:lpstr>
      <vt:lpstr>Ciclo integrato dell’acqua  </vt:lpstr>
      <vt:lpstr>Acqua: ciclo integrato</vt:lpstr>
      <vt:lpstr>Acque superficiali: bacini lacustri</vt:lpstr>
      <vt:lpstr>Stratificazione termica diretta</vt:lpstr>
      <vt:lpstr>Stratificazione in un bacino lacustre temperato</vt:lpstr>
      <vt:lpstr>Stratificazione stagionale e upwelling nei laghi temperati</vt:lpstr>
      <vt:lpstr>Stratificazione termica inversa</vt:lpstr>
      <vt:lpstr>Acque di falda</vt:lpstr>
      <vt:lpstr>Corsi d’acqua  Bacini lacustri</vt:lpstr>
      <vt:lpstr> Acqua: potabilizzazione</vt:lpstr>
      <vt:lpstr>Acque telluriche </vt:lpstr>
      <vt:lpstr>Acque telluriche</vt:lpstr>
      <vt:lpstr>Acque telluriche</vt:lpstr>
      <vt:lpstr>Osmosi inversa</vt:lpstr>
      <vt:lpstr>Trattamenti chimici:  filtrazione su carboni attivi</vt:lpstr>
      <vt:lpstr>Trattamenti chimici:  resine scambio ionico</vt:lpstr>
      <vt:lpstr>Scambio ionico</vt:lpstr>
      <vt:lpstr>Correzione durezza</vt:lpstr>
      <vt:lpstr>Potabilizzazione delle acque dolci superficiali: schema</vt:lpstr>
      <vt:lpstr>Acque superficiali: chiariflocculazione/sedimentazione</vt:lpstr>
      <vt:lpstr>Disinfezione: clorazione</vt:lpstr>
      <vt:lpstr>Acqua di mare: desalinizzazione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ACQUA, CICLO INTEGRATO, POTABILIZZAZIONE</dc:title>
  <dc:creator>Fanti</dc:creator>
  <cp:lastModifiedBy>USER</cp:lastModifiedBy>
  <cp:revision>2023</cp:revision>
  <dcterms:created xsi:type="dcterms:W3CDTF">2013-07-10T09:28:31Z</dcterms:created>
  <dcterms:modified xsi:type="dcterms:W3CDTF">2014-01-28T16:45:59Z</dcterms:modified>
</cp:coreProperties>
</file>